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5e458b6ab8a47f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637f35fb44c4305"/>
  </p:sldMasterIdLst>
  <p:sldIdLst>
    <p:sldId xmlns:r="http://schemas.openxmlformats.org/officeDocument/2006/relationships" id="256" r:id="R2cc07951879c4340"/>
    <p:sldId xmlns:r="http://schemas.openxmlformats.org/officeDocument/2006/relationships" id="257" r:id="Rc8395228163d48ec"/>
    <p:sldId xmlns:r="http://schemas.openxmlformats.org/officeDocument/2006/relationships" id="258" r:id="Rbbb3d2e7fdb9435f"/>
    <p:sldId xmlns:r="http://schemas.openxmlformats.org/officeDocument/2006/relationships" id="259" r:id="Rb52922b891074d5b"/>
    <p:sldId xmlns:r="http://schemas.openxmlformats.org/officeDocument/2006/relationships" id="260" r:id="Rb524073e45ad41a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37f35fb44c4305" /><Relationship Type="http://schemas.openxmlformats.org/officeDocument/2006/relationships/slide" Target="/ppt/slides/slide1.xml" Id="R2cc07951879c4340" /><Relationship Type="http://schemas.openxmlformats.org/officeDocument/2006/relationships/slide" Target="/ppt/slides/slide2.xml" Id="Rc8395228163d48ec" /><Relationship Type="http://schemas.openxmlformats.org/officeDocument/2006/relationships/slide" Target="/ppt/slides/slide3.xml" Id="Rbbb3d2e7fdb9435f" /><Relationship Type="http://schemas.openxmlformats.org/officeDocument/2006/relationships/slide" Target="/ppt/slides/slide4.xml" Id="Rb52922b891074d5b" /><Relationship Type="http://schemas.openxmlformats.org/officeDocument/2006/relationships/slide" Target="/ppt/slides/slide5.xml" Id="Rb524073e45ad41a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a61ee6e933495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e6769e427148cc" /><Relationship Type="http://schemas.openxmlformats.org/officeDocument/2006/relationships/theme" Target="/ppt/slideMasters/theme/theme1.xml" Id="Rab519b3e2d6e4f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3e6769e427148c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7abe747d014a0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43004c0c3d4f0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ac0b06f4c5459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358a51374645a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d0d7d54fe7468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THINK GLOBAL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THINK GLOBAL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THINK GLOBAL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THINK GLOBAL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THINK GLOBAL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THINK GLOBAL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989 710 796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THINK GLOBAL AS</a:t>
            </a:r>
          </a:p>
        </p:txBody>
      </p:sp>
    </p:spTree>
  </p:cSld>
  <p:clrMapOvr>
    <a:masterClrMapping xmlns:a="http://schemas.openxmlformats.org/drawingml/2006/main"/>
  </p:clrMapOvr>
</p:sld>
</file>