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38228f11f143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88a44375f74c45"/>
  </p:sldMasterIdLst>
  <p:sldIdLst>
    <p:sldId xmlns:r="http://schemas.openxmlformats.org/officeDocument/2006/relationships" id="256" r:id="R0814b0b33f694aab"/>
    <p:sldId xmlns:r="http://schemas.openxmlformats.org/officeDocument/2006/relationships" id="257" r:id="R1824c30dedea4e99"/>
    <p:sldId xmlns:r="http://schemas.openxmlformats.org/officeDocument/2006/relationships" id="258" r:id="Rcda23a9259ad4de0"/>
    <p:sldId xmlns:r="http://schemas.openxmlformats.org/officeDocument/2006/relationships" id="259" r:id="Ra4b1513a52674a77"/>
    <p:sldId xmlns:r="http://schemas.openxmlformats.org/officeDocument/2006/relationships" id="260" r:id="R092eae255baf41d9"/>
    <p:sldId xmlns:r="http://schemas.openxmlformats.org/officeDocument/2006/relationships" id="261" r:id="R28484749c4c04985"/>
    <p:sldId xmlns:r="http://schemas.openxmlformats.org/officeDocument/2006/relationships" id="262" r:id="R64f2f68648fc4c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88a44375f74c45" /><Relationship Type="http://schemas.openxmlformats.org/officeDocument/2006/relationships/slide" Target="/ppt/slides/slide1.xml" Id="R0814b0b33f694aab" /><Relationship Type="http://schemas.openxmlformats.org/officeDocument/2006/relationships/slide" Target="/ppt/slides/slide2.xml" Id="R1824c30dedea4e99" /><Relationship Type="http://schemas.openxmlformats.org/officeDocument/2006/relationships/slide" Target="/ppt/slides/slide3.xml" Id="Rcda23a9259ad4de0" /><Relationship Type="http://schemas.openxmlformats.org/officeDocument/2006/relationships/slide" Target="/ppt/slides/slide4.xml" Id="Ra4b1513a52674a77" /><Relationship Type="http://schemas.openxmlformats.org/officeDocument/2006/relationships/slide" Target="/ppt/slides/slide5.xml" Id="R092eae255baf41d9" /><Relationship Type="http://schemas.openxmlformats.org/officeDocument/2006/relationships/slide" Target="/ppt/slides/slide6.xml" Id="R28484749c4c04985" /><Relationship Type="http://schemas.openxmlformats.org/officeDocument/2006/relationships/slide" Target="/ppt/slides/slide7.xml" Id="R64f2f68648fc4c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51fe545a9f4f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3d78e75a84be9" /><Relationship Type="http://schemas.openxmlformats.org/officeDocument/2006/relationships/theme" Target="/ppt/slideMasters/theme/theme1.xml" Id="Rad31dfb2509c46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83d78e75a84b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bc39f266a4a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f0d35195c41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7465ae4bd4f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58acd6a3744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078888ea446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75844609a43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ce72db85843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RØRCOMPANIET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RØRCOMPANIET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RØRCOMPANIET AS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RØRCOMPANIET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RØRCOMPANIET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RØRCOMPANIET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168 034 651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42 983 607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36 029 594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15 112 253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87 123 940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RØRCOMPANIET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EGBO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JOMA NILSEN HOLDING AS  –  29,0 %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PIMA INVEST AS  –  29,0 %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HEINE KRISTIANSEN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LASBORG INVEST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RØRCOMPANIET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Bjørnstadmyra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79 18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firmapost@rorcompaniet.no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989 707 833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RØRCOMPANIET AS</a:t>
            </a:r>
          </a:p>
        </p:txBody>
      </p:sp>
    </p:spTree>
  </p:cSld>
  <p:clrMapOvr>
    <a:masterClrMapping xmlns:a="http://schemas.openxmlformats.org/drawingml/2006/main"/>
  </p:clrMapOvr>
</p:sld>
</file>