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fe2e2f7f1a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88a3183e2463c"/>
  </p:sldMasterIdLst>
  <p:sldIdLst>
    <p:sldId xmlns:r="http://schemas.openxmlformats.org/officeDocument/2006/relationships" id="256" r:id="Rd7fdc30293e5498a"/>
    <p:sldId xmlns:r="http://schemas.openxmlformats.org/officeDocument/2006/relationships" id="257" r:id="R5df7205381814c45"/>
    <p:sldId xmlns:r="http://schemas.openxmlformats.org/officeDocument/2006/relationships" id="258" r:id="R8398892a16e347db"/>
    <p:sldId xmlns:r="http://schemas.openxmlformats.org/officeDocument/2006/relationships" id="259" r:id="R0160a0dbe6534e2c"/>
    <p:sldId xmlns:r="http://schemas.openxmlformats.org/officeDocument/2006/relationships" id="260" r:id="R16cd86ed395b49d5"/>
    <p:sldId xmlns:r="http://schemas.openxmlformats.org/officeDocument/2006/relationships" id="261" r:id="Rf9ee80001a524782"/>
    <p:sldId xmlns:r="http://schemas.openxmlformats.org/officeDocument/2006/relationships" id="262" r:id="R6761610472d3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88a3183e2463c" /><Relationship Type="http://schemas.openxmlformats.org/officeDocument/2006/relationships/slide" Target="/ppt/slides/slide1.xml" Id="Rd7fdc30293e5498a" /><Relationship Type="http://schemas.openxmlformats.org/officeDocument/2006/relationships/slide" Target="/ppt/slides/slide2.xml" Id="R5df7205381814c45" /><Relationship Type="http://schemas.openxmlformats.org/officeDocument/2006/relationships/slide" Target="/ppt/slides/slide3.xml" Id="R8398892a16e347db" /><Relationship Type="http://schemas.openxmlformats.org/officeDocument/2006/relationships/slide" Target="/ppt/slides/slide4.xml" Id="R0160a0dbe6534e2c" /><Relationship Type="http://schemas.openxmlformats.org/officeDocument/2006/relationships/slide" Target="/ppt/slides/slide5.xml" Id="R16cd86ed395b49d5" /><Relationship Type="http://schemas.openxmlformats.org/officeDocument/2006/relationships/slide" Target="/ppt/slides/slide6.xml" Id="Rf9ee80001a524782" /><Relationship Type="http://schemas.openxmlformats.org/officeDocument/2006/relationships/slide" Target="/ppt/slides/slide7.xml" Id="R6761610472d3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5dd5f5c39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4427cba10482b" /><Relationship Type="http://schemas.openxmlformats.org/officeDocument/2006/relationships/theme" Target="/ppt/slideMasters/theme/theme1.xml" Id="Rbc8358a4b62f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4427cba10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cee3f4d20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6baf0db42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8081f1118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ffe5e4f4a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8b4574c83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0f70a0b4f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217d3655b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 UTVIKLING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6 028 324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1 636 654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9 868 896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25 695 820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MAGNOLIA SYSTEM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UNIVERSAL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SARAGON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KAHASAS AS  –  11,0 %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uakontor@online.no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989 707 221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 UTVIKLING AS</a:t>
            </a:r>
          </a:p>
        </p:txBody>
      </p:sp>
    </p:spTree>
  </p:cSld>
  <p:clrMapOvr>
    <a:masterClrMapping xmlns:a="http://schemas.openxmlformats.org/drawingml/2006/main"/>
  </p:clrMapOvr>
</p:sld>
</file>