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70c69b46a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18823acd46450b"/>
  </p:sldMasterIdLst>
  <p:sldIdLst>
    <p:sldId xmlns:r="http://schemas.openxmlformats.org/officeDocument/2006/relationships" id="256" r:id="R4c5d71ac342a4aba"/>
    <p:sldId xmlns:r="http://schemas.openxmlformats.org/officeDocument/2006/relationships" id="257" r:id="R6b548c9680464d14"/>
    <p:sldId xmlns:r="http://schemas.openxmlformats.org/officeDocument/2006/relationships" id="258" r:id="R4f5403d1121641a1"/>
    <p:sldId xmlns:r="http://schemas.openxmlformats.org/officeDocument/2006/relationships" id="259" r:id="Rba4bff17847741c4"/>
    <p:sldId xmlns:r="http://schemas.openxmlformats.org/officeDocument/2006/relationships" id="260" r:id="Rd1f589a0cf634342"/>
    <p:sldId xmlns:r="http://schemas.openxmlformats.org/officeDocument/2006/relationships" id="261" r:id="R889a3965f87a4422"/>
    <p:sldId xmlns:r="http://schemas.openxmlformats.org/officeDocument/2006/relationships" id="262" r:id="R7a3eaf8b1208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8823acd46450b" /><Relationship Type="http://schemas.openxmlformats.org/officeDocument/2006/relationships/slide" Target="/ppt/slides/slide1.xml" Id="R4c5d71ac342a4aba" /><Relationship Type="http://schemas.openxmlformats.org/officeDocument/2006/relationships/slide" Target="/ppt/slides/slide2.xml" Id="R6b548c9680464d14" /><Relationship Type="http://schemas.openxmlformats.org/officeDocument/2006/relationships/slide" Target="/ppt/slides/slide3.xml" Id="R4f5403d1121641a1" /><Relationship Type="http://schemas.openxmlformats.org/officeDocument/2006/relationships/slide" Target="/ppt/slides/slide4.xml" Id="Rba4bff17847741c4" /><Relationship Type="http://schemas.openxmlformats.org/officeDocument/2006/relationships/slide" Target="/ppt/slides/slide5.xml" Id="Rd1f589a0cf634342" /><Relationship Type="http://schemas.openxmlformats.org/officeDocument/2006/relationships/slide" Target="/ppt/slides/slide6.xml" Id="R889a3965f87a4422" /><Relationship Type="http://schemas.openxmlformats.org/officeDocument/2006/relationships/slide" Target="/ppt/slides/slide7.xml" Id="R7a3eaf8b1208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edee20cc6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fd86cc1b48d2" /><Relationship Type="http://schemas.openxmlformats.org/officeDocument/2006/relationships/theme" Target="/ppt/slideMasters/theme/theme1.xml" Id="R25b6332b09ed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dfd86cc1b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7f6a94fee40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457a6d24f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e8949cda3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d4bd8502d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54dfcd554e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8bcb51ee142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8808c65b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TROLLESKJÆRET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TROLLESKJÆRET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11 122 641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5 545 931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47 715 983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68 004 047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GUNHILDVÅGEN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Trygve Ullaland, Vågaveien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989 704 079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TROLLESKJÆRET AS</a:t>
            </a:r>
          </a:p>
        </p:txBody>
      </p:sp>
    </p:spTree>
  </p:cSld>
  <p:clrMapOvr>
    <a:masterClrMapping xmlns:a="http://schemas.openxmlformats.org/drawingml/2006/main"/>
  </p:clrMapOvr>
</p:sld>
</file>