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11c5c6f7ad24ef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67dd8a746c14937"/>
  </p:sldMasterIdLst>
  <p:sldIdLst>
    <p:sldId xmlns:r="http://schemas.openxmlformats.org/officeDocument/2006/relationships" id="256" r:id="R7b3f0661fa2a4196"/>
    <p:sldId xmlns:r="http://schemas.openxmlformats.org/officeDocument/2006/relationships" id="257" r:id="Ra5b2f292f8fa4277"/>
    <p:sldId xmlns:r="http://schemas.openxmlformats.org/officeDocument/2006/relationships" id="258" r:id="R4cab9fa131d44819"/>
    <p:sldId xmlns:r="http://schemas.openxmlformats.org/officeDocument/2006/relationships" id="259" r:id="R11a9aa41e6834dfd"/>
    <p:sldId xmlns:r="http://schemas.openxmlformats.org/officeDocument/2006/relationships" id="260" r:id="Rdd844964e47f4efb"/>
    <p:sldId xmlns:r="http://schemas.openxmlformats.org/officeDocument/2006/relationships" id="261" r:id="R8a4988f4a735490b"/>
    <p:sldId xmlns:r="http://schemas.openxmlformats.org/officeDocument/2006/relationships" id="262" r:id="R97a8584140d94da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67dd8a746c14937" /><Relationship Type="http://schemas.openxmlformats.org/officeDocument/2006/relationships/slide" Target="/ppt/slides/slide1.xml" Id="R7b3f0661fa2a4196" /><Relationship Type="http://schemas.openxmlformats.org/officeDocument/2006/relationships/slide" Target="/ppt/slides/slide2.xml" Id="Ra5b2f292f8fa4277" /><Relationship Type="http://schemas.openxmlformats.org/officeDocument/2006/relationships/slide" Target="/ppt/slides/slide3.xml" Id="R4cab9fa131d44819" /><Relationship Type="http://schemas.openxmlformats.org/officeDocument/2006/relationships/slide" Target="/ppt/slides/slide4.xml" Id="R11a9aa41e6834dfd" /><Relationship Type="http://schemas.openxmlformats.org/officeDocument/2006/relationships/slide" Target="/ppt/slides/slide5.xml" Id="Rdd844964e47f4efb" /><Relationship Type="http://schemas.openxmlformats.org/officeDocument/2006/relationships/slide" Target="/ppt/slides/slide6.xml" Id="R8a4988f4a735490b" /><Relationship Type="http://schemas.openxmlformats.org/officeDocument/2006/relationships/slide" Target="/ppt/slides/slide7.xml" Id="R97a8584140d94da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cff77b11b21442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457b0a9747407f" /><Relationship Type="http://schemas.openxmlformats.org/officeDocument/2006/relationships/theme" Target="/ppt/slideMasters/theme/theme1.xml" Id="R098939a98d9b47e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9457b0a9747407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d113281b3d45b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573f9cddfb4ad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b5f765db304b2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fa14fcbca14b8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662bdb5fce401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e9d4015f794dc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47e0b228494bc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TEF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TEF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TEF INVEST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TEF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TEF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TEF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−36 751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144 142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796 890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1 791 970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TEF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FATNES TERJE CHRISTIAN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TEF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Terje Fatnes, Industrigata 58A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0357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989 702 971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TEF INVEST AS</a:t>
            </a:r>
          </a:p>
        </p:txBody>
      </p:sp>
    </p:spTree>
  </p:cSld>
  <p:clrMapOvr>
    <a:masterClrMapping xmlns:a="http://schemas.openxmlformats.org/drawingml/2006/main"/>
  </p:clrMapOvr>
</p:sld>
</file>