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b1ba4d049a41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8b628108a84c1a"/>
  </p:sldMasterIdLst>
  <p:sldIdLst>
    <p:sldId xmlns:r="http://schemas.openxmlformats.org/officeDocument/2006/relationships" id="256" r:id="R393da1724c7440f7"/>
    <p:sldId xmlns:r="http://schemas.openxmlformats.org/officeDocument/2006/relationships" id="257" r:id="Rf6107e8436d54c6e"/>
    <p:sldId xmlns:r="http://schemas.openxmlformats.org/officeDocument/2006/relationships" id="258" r:id="Ra83c4a7699da4762"/>
    <p:sldId xmlns:r="http://schemas.openxmlformats.org/officeDocument/2006/relationships" id="259" r:id="Rf0c0c5c99e824eef"/>
    <p:sldId xmlns:r="http://schemas.openxmlformats.org/officeDocument/2006/relationships" id="260" r:id="R6ba9f72fb6f94c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8b628108a84c1a" /><Relationship Type="http://schemas.openxmlformats.org/officeDocument/2006/relationships/slide" Target="/ppt/slides/slide1.xml" Id="R393da1724c7440f7" /><Relationship Type="http://schemas.openxmlformats.org/officeDocument/2006/relationships/slide" Target="/ppt/slides/slide2.xml" Id="Rf6107e8436d54c6e" /><Relationship Type="http://schemas.openxmlformats.org/officeDocument/2006/relationships/slide" Target="/ppt/slides/slide3.xml" Id="Ra83c4a7699da4762" /><Relationship Type="http://schemas.openxmlformats.org/officeDocument/2006/relationships/slide" Target="/ppt/slides/slide4.xml" Id="Rf0c0c5c99e824eef" /><Relationship Type="http://schemas.openxmlformats.org/officeDocument/2006/relationships/slide" Target="/ppt/slides/slide5.xml" Id="R6ba9f72fb6f94c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2d0c9a77ae4f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cb285f65a148b8" /><Relationship Type="http://schemas.openxmlformats.org/officeDocument/2006/relationships/theme" Target="/ppt/slideMasters/theme/theme1.xml" Id="R78b601120d23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cb285f65a148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dcf209fe745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c2beb925f4a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383cf5288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27e4294c944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11e131f8f4c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LOSJE NR. 28 LOSJE FRATERNITAS AV FGDO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LOSJE NR. 28 LOSJE FRATERNITAS AV FGDO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Prinsens gate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3211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LOSJE NR. 28 LOSJE FRATERNITAS AV FGDO</a:t>
            </a:r>
          </a:p>
        </p:txBody>
      </p:sp>
    </p:spTree>
  </p:cSld>
  <p:clrMapOvr>
    <a:masterClrMapping xmlns:a="http://schemas.openxmlformats.org/drawingml/2006/main"/>
  </p:clrMapOvr>
</p:sld>
</file>