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7ae4ca058b43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439b05083448f1"/>
  </p:sldMasterIdLst>
  <p:sldIdLst>
    <p:sldId xmlns:r="http://schemas.openxmlformats.org/officeDocument/2006/relationships" id="256" r:id="Rbb8deb58645f444e"/>
    <p:sldId xmlns:r="http://schemas.openxmlformats.org/officeDocument/2006/relationships" id="257" r:id="R7d8434b463b446d0"/>
    <p:sldId xmlns:r="http://schemas.openxmlformats.org/officeDocument/2006/relationships" id="258" r:id="R4b4a0c4dbb604169"/>
    <p:sldId xmlns:r="http://schemas.openxmlformats.org/officeDocument/2006/relationships" id="259" r:id="R584fae7026934d2d"/>
    <p:sldId xmlns:r="http://schemas.openxmlformats.org/officeDocument/2006/relationships" id="260" r:id="Rea68cc555c244244"/>
    <p:sldId xmlns:r="http://schemas.openxmlformats.org/officeDocument/2006/relationships" id="261" r:id="R9f83d0d9ed124e23"/>
    <p:sldId xmlns:r="http://schemas.openxmlformats.org/officeDocument/2006/relationships" id="262" r:id="Ra65d4ed3d23b4e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39b05083448f1" /><Relationship Type="http://schemas.openxmlformats.org/officeDocument/2006/relationships/slide" Target="/ppt/slides/slide1.xml" Id="Rbb8deb58645f444e" /><Relationship Type="http://schemas.openxmlformats.org/officeDocument/2006/relationships/slide" Target="/ppt/slides/slide2.xml" Id="R7d8434b463b446d0" /><Relationship Type="http://schemas.openxmlformats.org/officeDocument/2006/relationships/slide" Target="/ppt/slides/slide3.xml" Id="R4b4a0c4dbb604169" /><Relationship Type="http://schemas.openxmlformats.org/officeDocument/2006/relationships/slide" Target="/ppt/slides/slide4.xml" Id="R584fae7026934d2d" /><Relationship Type="http://schemas.openxmlformats.org/officeDocument/2006/relationships/slide" Target="/ppt/slides/slide5.xml" Id="Rea68cc555c244244" /><Relationship Type="http://schemas.openxmlformats.org/officeDocument/2006/relationships/slide" Target="/ppt/slides/slide6.xml" Id="R9f83d0d9ed124e23" /><Relationship Type="http://schemas.openxmlformats.org/officeDocument/2006/relationships/slide" Target="/ppt/slides/slide7.xml" Id="Ra65d4ed3d23b4e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79721b9fb84e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48d206a0a454a" /><Relationship Type="http://schemas.openxmlformats.org/officeDocument/2006/relationships/theme" Target="/ppt/slideMasters/theme/theme1.xml" Id="R8b79f1523e9642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148d206a0a45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8b79b86c640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b4bf0dd8d47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cdad490bd4f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983415a5347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3417db16944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dc220216342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090148b7d43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BEVCO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BEVCO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3 481 000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3 016 000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ARCUS NORWAY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Destilleriveien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06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www.arcus.no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989 690 183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BEVCO AS</a:t>
            </a:r>
          </a:p>
        </p:txBody>
      </p:sp>
    </p:spTree>
  </p:cSld>
  <p:clrMapOvr>
    <a:masterClrMapping xmlns:a="http://schemas.openxmlformats.org/drawingml/2006/main"/>
  </p:clrMapOvr>
</p:sld>
</file>