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c75030339847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db4551618e4e51"/>
  </p:sldMasterIdLst>
  <p:sldIdLst>
    <p:sldId xmlns:r="http://schemas.openxmlformats.org/officeDocument/2006/relationships" id="256" r:id="R4dd5573f258441e2"/>
    <p:sldId xmlns:r="http://schemas.openxmlformats.org/officeDocument/2006/relationships" id="257" r:id="R2cf4f26395e74dbb"/>
    <p:sldId xmlns:r="http://schemas.openxmlformats.org/officeDocument/2006/relationships" id="258" r:id="R4e827b572f7e48b4"/>
    <p:sldId xmlns:r="http://schemas.openxmlformats.org/officeDocument/2006/relationships" id="259" r:id="Ra1f1edcfefbf418a"/>
    <p:sldId xmlns:r="http://schemas.openxmlformats.org/officeDocument/2006/relationships" id="260" r:id="Raa4b94b188dc4b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db4551618e4e51" /><Relationship Type="http://schemas.openxmlformats.org/officeDocument/2006/relationships/slide" Target="/ppt/slides/slide1.xml" Id="R4dd5573f258441e2" /><Relationship Type="http://schemas.openxmlformats.org/officeDocument/2006/relationships/slide" Target="/ppt/slides/slide2.xml" Id="R2cf4f26395e74dbb" /><Relationship Type="http://schemas.openxmlformats.org/officeDocument/2006/relationships/slide" Target="/ppt/slides/slide3.xml" Id="R4e827b572f7e48b4" /><Relationship Type="http://schemas.openxmlformats.org/officeDocument/2006/relationships/slide" Target="/ppt/slides/slide4.xml" Id="Ra1f1edcfefbf418a" /><Relationship Type="http://schemas.openxmlformats.org/officeDocument/2006/relationships/slide" Target="/ppt/slides/slide5.xml" Id="Raa4b94b188dc4b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b21f5276ed4a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9f93ef07c46d6" /><Relationship Type="http://schemas.openxmlformats.org/officeDocument/2006/relationships/theme" Target="/ppt/slideMasters/theme/theme1.xml" Id="R1020fc80f5d140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49f93ef07c46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3899cf3d740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f084a8afc4f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3c001aab044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860bb562445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1b230397643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NICKLAS ANDERSSON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NICKLAS ANDERSSON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NICKLAS ANDERSSON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NICKLAS ANDERSSON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NICKLAS ANDERSSON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NICKLAS ANDERSSON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989 689 339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NICKLAS ANDERSSON AS</a:t>
            </a:r>
          </a:p>
        </p:txBody>
      </p:sp>
    </p:spTree>
  </p:cSld>
  <p:clrMapOvr>
    <a:masterClrMapping xmlns:a="http://schemas.openxmlformats.org/drawingml/2006/main"/>
  </p:clrMapOvr>
</p:sld>
</file>