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56cb2eea3149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defb265c20409e"/>
  </p:sldMasterIdLst>
  <p:sldIdLst>
    <p:sldId xmlns:r="http://schemas.openxmlformats.org/officeDocument/2006/relationships" id="256" r:id="R099eef6664c04418"/>
    <p:sldId xmlns:r="http://schemas.openxmlformats.org/officeDocument/2006/relationships" id="257" r:id="Rb37b92deed3246c3"/>
    <p:sldId xmlns:r="http://schemas.openxmlformats.org/officeDocument/2006/relationships" id="258" r:id="R376c42a92eca4d46"/>
    <p:sldId xmlns:r="http://schemas.openxmlformats.org/officeDocument/2006/relationships" id="259" r:id="Ra012834e78cf470c"/>
    <p:sldId xmlns:r="http://schemas.openxmlformats.org/officeDocument/2006/relationships" id="260" r:id="R455985180ac24a9f"/>
    <p:sldId xmlns:r="http://schemas.openxmlformats.org/officeDocument/2006/relationships" id="261" r:id="R3a879dd717af4a4c"/>
    <p:sldId xmlns:r="http://schemas.openxmlformats.org/officeDocument/2006/relationships" id="262" r:id="Rdd4dc274093b42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defb265c20409e" /><Relationship Type="http://schemas.openxmlformats.org/officeDocument/2006/relationships/slide" Target="/ppt/slides/slide1.xml" Id="R099eef6664c04418" /><Relationship Type="http://schemas.openxmlformats.org/officeDocument/2006/relationships/slide" Target="/ppt/slides/slide2.xml" Id="Rb37b92deed3246c3" /><Relationship Type="http://schemas.openxmlformats.org/officeDocument/2006/relationships/slide" Target="/ppt/slides/slide3.xml" Id="R376c42a92eca4d46" /><Relationship Type="http://schemas.openxmlformats.org/officeDocument/2006/relationships/slide" Target="/ppt/slides/slide4.xml" Id="Ra012834e78cf470c" /><Relationship Type="http://schemas.openxmlformats.org/officeDocument/2006/relationships/slide" Target="/ppt/slides/slide5.xml" Id="R455985180ac24a9f" /><Relationship Type="http://schemas.openxmlformats.org/officeDocument/2006/relationships/slide" Target="/ppt/slides/slide6.xml" Id="R3a879dd717af4a4c" /><Relationship Type="http://schemas.openxmlformats.org/officeDocument/2006/relationships/slide" Target="/ppt/slides/slide7.xml" Id="Rdd4dc274093b42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66f59932354e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3290770cd04831" /><Relationship Type="http://schemas.openxmlformats.org/officeDocument/2006/relationships/theme" Target="/ppt/slideMasters/theme/theme1.xml" Id="R1234f8daad924f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33290770cd0483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bb2a2b73ba49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888e33b95c47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b19fda072646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742e1819f34c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38ea924b724e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0a5e87df3944e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dd842799014dc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POSITIV TRAFIKKSKOLE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POSITIV TRAFIKKSKOLE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POSITIV TRAFIKKSKOLE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POSITIV TRAFIKKSKOLE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POSITIV TRAFIKKSKOLE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POSITIV TRAFIKKSKOLE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22 699 104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1 984 567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1 537 442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3 691 503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12 028 267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POSITIV TRAFIKKSKOLE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SAGEN-HAFSTAD OVE  –  76,0 %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CLAUSEN TOMMY FÆREVAAG  –  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FLAATEN FREDRIK  –  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POSITIV TRAFIKKSKOLE AS  –  8,0 %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POSITIV TRAFIKKSKOLE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Fageråsveien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5067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post@positiv-trafikkskole.no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www.positiv-trafikkskole.no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989 686 410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POSITIV TRAFIKKSKOLE AS</a:t>
            </a:r>
          </a:p>
        </p:txBody>
      </p:sp>
    </p:spTree>
  </p:cSld>
  <p:clrMapOvr>
    <a:masterClrMapping xmlns:a="http://schemas.openxmlformats.org/drawingml/2006/main"/>
  </p:clrMapOvr>
</p:sld>
</file>