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09272f45a4d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0df28d9b94d3d"/>
  </p:sldMasterIdLst>
  <p:sldIdLst>
    <p:sldId xmlns:r="http://schemas.openxmlformats.org/officeDocument/2006/relationships" id="256" r:id="R7ea7ba9c83144187"/>
    <p:sldId xmlns:r="http://schemas.openxmlformats.org/officeDocument/2006/relationships" id="257" r:id="R64a06ac6803c4b9c"/>
    <p:sldId xmlns:r="http://schemas.openxmlformats.org/officeDocument/2006/relationships" id="258" r:id="R4aa8ce1d36be42ea"/>
    <p:sldId xmlns:r="http://schemas.openxmlformats.org/officeDocument/2006/relationships" id="259" r:id="R028eab5581f04390"/>
    <p:sldId xmlns:r="http://schemas.openxmlformats.org/officeDocument/2006/relationships" id="260" r:id="Rbbc58045db944550"/>
    <p:sldId xmlns:r="http://schemas.openxmlformats.org/officeDocument/2006/relationships" id="261" r:id="Re2b89cb535da4edc"/>
    <p:sldId xmlns:r="http://schemas.openxmlformats.org/officeDocument/2006/relationships" id="262" r:id="Rac48ac6a2fe0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0df28d9b94d3d" /><Relationship Type="http://schemas.openxmlformats.org/officeDocument/2006/relationships/slide" Target="/ppt/slides/slide1.xml" Id="R7ea7ba9c83144187" /><Relationship Type="http://schemas.openxmlformats.org/officeDocument/2006/relationships/slide" Target="/ppt/slides/slide2.xml" Id="R64a06ac6803c4b9c" /><Relationship Type="http://schemas.openxmlformats.org/officeDocument/2006/relationships/slide" Target="/ppt/slides/slide3.xml" Id="R4aa8ce1d36be42ea" /><Relationship Type="http://schemas.openxmlformats.org/officeDocument/2006/relationships/slide" Target="/ppt/slides/slide4.xml" Id="R028eab5581f04390" /><Relationship Type="http://schemas.openxmlformats.org/officeDocument/2006/relationships/slide" Target="/ppt/slides/slide5.xml" Id="Rbbc58045db944550" /><Relationship Type="http://schemas.openxmlformats.org/officeDocument/2006/relationships/slide" Target="/ppt/slides/slide6.xml" Id="Re2b89cb535da4edc" /><Relationship Type="http://schemas.openxmlformats.org/officeDocument/2006/relationships/slide" Target="/ppt/slides/slide7.xml" Id="Rac48ac6a2fe0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7946ee126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9af15dbcc4d6d" /><Relationship Type="http://schemas.openxmlformats.org/officeDocument/2006/relationships/theme" Target="/ppt/slideMasters/theme/theme1.xml" Id="Re92a8d66ea51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9af15dbcc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29a42ae0d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7fb48685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0136a728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74aa0bb71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4809d09f048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af039db1a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2c013486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SPELT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1 741 405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1 797 311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ODD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989 685 570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SPELT AS</a:t>
            </a:r>
          </a:p>
        </p:txBody>
      </p:sp>
    </p:spTree>
  </p:cSld>
  <p:clrMapOvr>
    <a:masterClrMapping xmlns:a="http://schemas.openxmlformats.org/drawingml/2006/main"/>
  </p:clrMapOvr>
</p:sld>
</file>