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844f34eeb9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7732c78134207"/>
  </p:sldMasterIdLst>
  <p:sldIdLst>
    <p:sldId xmlns:r="http://schemas.openxmlformats.org/officeDocument/2006/relationships" id="256" r:id="Raffb04a85dd54ca6"/>
    <p:sldId xmlns:r="http://schemas.openxmlformats.org/officeDocument/2006/relationships" id="257" r:id="R6598482c482f43c1"/>
    <p:sldId xmlns:r="http://schemas.openxmlformats.org/officeDocument/2006/relationships" id="258" r:id="Rc884408570b94a38"/>
    <p:sldId xmlns:r="http://schemas.openxmlformats.org/officeDocument/2006/relationships" id="259" r:id="R94406f8917e04a24"/>
    <p:sldId xmlns:r="http://schemas.openxmlformats.org/officeDocument/2006/relationships" id="260" r:id="R28949ea5dbaf4718"/>
    <p:sldId xmlns:r="http://schemas.openxmlformats.org/officeDocument/2006/relationships" id="261" r:id="R671c8b352d3041be"/>
    <p:sldId xmlns:r="http://schemas.openxmlformats.org/officeDocument/2006/relationships" id="262" r:id="R07dbf7091a1848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7732c78134207" /><Relationship Type="http://schemas.openxmlformats.org/officeDocument/2006/relationships/slide" Target="/ppt/slides/slide1.xml" Id="Raffb04a85dd54ca6" /><Relationship Type="http://schemas.openxmlformats.org/officeDocument/2006/relationships/slide" Target="/ppt/slides/slide2.xml" Id="R6598482c482f43c1" /><Relationship Type="http://schemas.openxmlformats.org/officeDocument/2006/relationships/slide" Target="/ppt/slides/slide3.xml" Id="Rc884408570b94a38" /><Relationship Type="http://schemas.openxmlformats.org/officeDocument/2006/relationships/slide" Target="/ppt/slides/slide4.xml" Id="R94406f8917e04a24" /><Relationship Type="http://schemas.openxmlformats.org/officeDocument/2006/relationships/slide" Target="/ppt/slides/slide5.xml" Id="R28949ea5dbaf4718" /><Relationship Type="http://schemas.openxmlformats.org/officeDocument/2006/relationships/slide" Target="/ppt/slides/slide6.xml" Id="R671c8b352d3041be" /><Relationship Type="http://schemas.openxmlformats.org/officeDocument/2006/relationships/slide" Target="/ppt/slides/slide7.xml" Id="R07dbf7091a1848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4135b17a9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ffe5328c04e84" /><Relationship Type="http://schemas.openxmlformats.org/officeDocument/2006/relationships/theme" Target="/ppt/slideMasters/theme/theme1.xml" Id="Re9697d2d6fa848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ffe5328c0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0409c3d784a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865d9f0b9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27273580b45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fa0c3c4d7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c4f37fd5b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712f5727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8e0fdb6d9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BYGGEBISTAND TROMS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BYGGEBISTAND TROMS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BYGGEBISTAND TROMS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BYGGEBISTAND TROMS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BYGGEBISTAND TROMS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BYGGEBISTAND TROMS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647 395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BYGGEBISTAND TROMS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RØNSMOEN SKJÆRSTEIN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BYGGEBISTAND TROMS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Hagerups veg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989 683 675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BYGGEBISTAND TROMS AS</a:t>
            </a:r>
          </a:p>
        </p:txBody>
      </p:sp>
    </p:spTree>
  </p:cSld>
  <p:clrMapOvr>
    <a:masterClrMapping xmlns:a="http://schemas.openxmlformats.org/drawingml/2006/main"/>
  </p:clrMapOvr>
</p:sld>
</file>