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d7437f6aa47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0f679c9fd4341"/>
  </p:sldMasterIdLst>
  <p:sldIdLst>
    <p:sldId xmlns:r="http://schemas.openxmlformats.org/officeDocument/2006/relationships" id="256" r:id="R3338a1d261bd48dd"/>
    <p:sldId xmlns:r="http://schemas.openxmlformats.org/officeDocument/2006/relationships" id="257" r:id="R4fc3cb1758cc4404"/>
    <p:sldId xmlns:r="http://schemas.openxmlformats.org/officeDocument/2006/relationships" id="258" r:id="R8a4925cfef4f4e37"/>
    <p:sldId xmlns:r="http://schemas.openxmlformats.org/officeDocument/2006/relationships" id="259" r:id="Rd7b29e2300854b3b"/>
    <p:sldId xmlns:r="http://schemas.openxmlformats.org/officeDocument/2006/relationships" id="260" r:id="Re7b0747dd6364786"/>
    <p:sldId xmlns:r="http://schemas.openxmlformats.org/officeDocument/2006/relationships" id="261" r:id="R35214bb494c047d6"/>
    <p:sldId xmlns:r="http://schemas.openxmlformats.org/officeDocument/2006/relationships" id="262" r:id="R61c867767cf4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0f679c9fd4341" /><Relationship Type="http://schemas.openxmlformats.org/officeDocument/2006/relationships/slide" Target="/ppt/slides/slide1.xml" Id="R3338a1d261bd48dd" /><Relationship Type="http://schemas.openxmlformats.org/officeDocument/2006/relationships/slide" Target="/ppt/slides/slide2.xml" Id="R4fc3cb1758cc4404" /><Relationship Type="http://schemas.openxmlformats.org/officeDocument/2006/relationships/slide" Target="/ppt/slides/slide3.xml" Id="R8a4925cfef4f4e37" /><Relationship Type="http://schemas.openxmlformats.org/officeDocument/2006/relationships/slide" Target="/ppt/slides/slide4.xml" Id="Rd7b29e2300854b3b" /><Relationship Type="http://schemas.openxmlformats.org/officeDocument/2006/relationships/slide" Target="/ppt/slides/slide5.xml" Id="Re7b0747dd6364786" /><Relationship Type="http://schemas.openxmlformats.org/officeDocument/2006/relationships/slide" Target="/ppt/slides/slide6.xml" Id="R35214bb494c047d6" /><Relationship Type="http://schemas.openxmlformats.org/officeDocument/2006/relationships/slide" Target="/ppt/slides/slide7.xml" Id="R61c867767cf4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116610940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48e4dc37f4b4c" /><Relationship Type="http://schemas.openxmlformats.org/officeDocument/2006/relationships/theme" Target="/ppt/slideMasters/theme/theme1.xml" Id="R8539681e8757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948e4dc37f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358074fbe46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53653724846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f72d72ab5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e2645bfb6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8038db963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4cec8563949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8bd5214a84f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HMS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 EIENDOM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1 710 615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4 016 534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7 409 723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HARESTUA IDRETTS- OG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ANGELL ELISABETH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HENNING BANG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Hadelandsvegen 859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32 49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post@harestua.nhn.no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989 679 449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HMS EIENDOM AS</a:t>
            </a:r>
          </a:p>
        </p:txBody>
      </p:sp>
    </p:spTree>
  </p:cSld>
  <p:clrMapOvr>
    <a:masterClrMapping xmlns:a="http://schemas.openxmlformats.org/drawingml/2006/main"/>
  </p:clrMapOvr>
</p:sld>
</file>