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c2a084591247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af0eb864be4eb1"/>
  </p:sldMasterIdLst>
  <p:sldIdLst>
    <p:sldId xmlns:r="http://schemas.openxmlformats.org/officeDocument/2006/relationships" id="256" r:id="R0f5a47165f304d2f"/>
    <p:sldId xmlns:r="http://schemas.openxmlformats.org/officeDocument/2006/relationships" id="257" r:id="Re03e9ec021e24b41"/>
    <p:sldId xmlns:r="http://schemas.openxmlformats.org/officeDocument/2006/relationships" id="258" r:id="R00dc184f124c4312"/>
    <p:sldId xmlns:r="http://schemas.openxmlformats.org/officeDocument/2006/relationships" id="259" r:id="R06f2aad9fd59463d"/>
    <p:sldId xmlns:r="http://schemas.openxmlformats.org/officeDocument/2006/relationships" id="260" r:id="R4a57886d85c540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af0eb864be4eb1" /><Relationship Type="http://schemas.openxmlformats.org/officeDocument/2006/relationships/slide" Target="/ppt/slides/slide1.xml" Id="R0f5a47165f304d2f" /><Relationship Type="http://schemas.openxmlformats.org/officeDocument/2006/relationships/slide" Target="/ppt/slides/slide2.xml" Id="Re03e9ec021e24b41" /><Relationship Type="http://schemas.openxmlformats.org/officeDocument/2006/relationships/slide" Target="/ppt/slides/slide3.xml" Id="R00dc184f124c4312" /><Relationship Type="http://schemas.openxmlformats.org/officeDocument/2006/relationships/slide" Target="/ppt/slides/slide4.xml" Id="R06f2aad9fd59463d" /><Relationship Type="http://schemas.openxmlformats.org/officeDocument/2006/relationships/slide" Target="/ppt/slides/slide5.xml" Id="R4a57886d85c540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7a5ef741d4c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a5163abe2b49be" /><Relationship Type="http://schemas.openxmlformats.org/officeDocument/2006/relationships/theme" Target="/ppt/slideMasters/theme/theme1.xml" Id="R77806993041842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a5163abe2b49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9649e19d346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3c3246f1a44c1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828a214a84e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6660f183f45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1440137af84f5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HOLDINGS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HOLDINGS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HOLDINGS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989 678 361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HOLDINGS AS</a:t>
            </a:r>
          </a:p>
        </p:txBody>
      </p:sp>
    </p:spTree>
  </p:cSld>
  <p:clrMapOvr>
    <a:masterClrMapping xmlns:a="http://schemas.openxmlformats.org/drawingml/2006/main"/>
  </p:clrMapOvr>
</p:sld>
</file>