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410531bd874a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c9c531d8d44b2f"/>
  </p:sldMasterIdLst>
  <p:sldIdLst>
    <p:sldId xmlns:r="http://schemas.openxmlformats.org/officeDocument/2006/relationships" id="256" r:id="R3b9acdef09f1469e"/>
    <p:sldId xmlns:r="http://schemas.openxmlformats.org/officeDocument/2006/relationships" id="257" r:id="Rb817f7751f404e6a"/>
    <p:sldId xmlns:r="http://schemas.openxmlformats.org/officeDocument/2006/relationships" id="258" r:id="R1e78d487b9104b92"/>
    <p:sldId xmlns:r="http://schemas.openxmlformats.org/officeDocument/2006/relationships" id="259" r:id="R899cde4ba1364627"/>
    <p:sldId xmlns:r="http://schemas.openxmlformats.org/officeDocument/2006/relationships" id="260" r:id="R338802ae2ecf49c2"/>
    <p:sldId xmlns:r="http://schemas.openxmlformats.org/officeDocument/2006/relationships" id="261" r:id="Rda5e6ff5023748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c9c531d8d44b2f" /><Relationship Type="http://schemas.openxmlformats.org/officeDocument/2006/relationships/slide" Target="/ppt/slides/slide1.xml" Id="R3b9acdef09f1469e" /><Relationship Type="http://schemas.openxmlformats.org/officeDocument/2006/relationships/slide" Target="/ppt/slides/slide2.xml" Id="Rb817f7751f404e6a" /><Relationship Type="http://schemas.openxmlformats.org/officeDocument/2006/relationships/slide" Target="/ppt/slides/slide3.xml" Id="R1e78d487b9104b92" /><Relationship Type="http://schemas.openxmlformats.org/officeDocument/2006/relationships/slide" Target="/ppt/slides/slide4.xml" Id="R899cde4ba1364627" /><Relationship Type="http://schemas.openxmlformats.org/officeDocument/2006/relationships/slide" Target="/ppt/slides/slide5.xml" Id="R338802ae2ecf49c2" /><Relationship Type="http://schemas.openxmlformats.org/officeDocument/2006/relationships/slide" Target="/ppt/slides/slide6.xml" Id="Rda5e6ff5023748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4a26457c904c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d8782a65d34dae" /><Relationship Type="http://schemas.openxmlformats.org/officeDocument/2006/relationships/theme" Target="/ppt/slideMasters/theme/theme1.xml" Id="R3e587fa78b4d4a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d8782a65d34d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245ad1dc5044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ca49346ee145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6cd908eed949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3b7d6d09d47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b4ee960a24f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641feff2ff48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ENTER EIENDOM HAUGESUND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EIENDOM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ENTER EIENDOM HAUGESUND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EIENDOM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EIENDOM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EIENDOM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1 215 600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−1 522 418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−1 669 107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5 390 575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6 029 927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EIENDOM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989 675 907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EIENDOM HAUGESUND AS</a:t>
            </a:r>
          </a:p>
        </p:txBody>
      </p:sp>
    </p:spTree>
  </p:cSld>
  <p:clrMapOvr>
    <a:masterClrMapping xmlns:a="http://schemas.openxmlformats.org/drawingml/2006/main"/>
  </p:clrMapOvr>
</p:sld>
</file>