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c76bbc23ea4a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525bf88bb14184"/>
  </p:sldMasterIdLst>
  <p:sldIdLst>
    <p:sldId xmlns:r="http://schemas.openxmlformats.org/officeDocument/2006/relationships" id="256" r:id="R708a433b79504514"/>
    <p:sldId xmlns:r="http://schemas.openxmlformats.org/officeDocument/2006/relationships" id="257" r:id="R2aa9e261d4d74e6d"/>
    <p:sldId xmlns:r="http://schemas.openxmlformats.org/officeDocument/2006/relationships" id="258" r:id="Rfd773dd1c99a4761"/>
    <p:sldId xmlns:r="http://schemas.openxmlformats.org/officeDocument/2006/relationships" id="259" r:id="Rd7b413fbe70e40dc"/>
    <p:sldId xmlns:r="http://schemas.openxmlformats.org/officeDocument/2006/relationships" id="260" r:id="Rce2036ba97984abd"/>
    <p:sldId xmlns:r="http://schemas.openxmlformats.org/officeDocument/2006/relationships" id="261" r:id="R80c5960a3b574756"/>
    <p:sldId xmlns:r="http://schemas.openxmlformats.org/officeDocument/2006/relationships" id="262" r:id="Rd409907d0c744d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25bf88bb14184" /><Relationship Type="http://schemas.openxmlformats.org/officeDocument/2006/relationships/slide" Target="/ppt/slides/slide1.xml" Id="R708a433b79504514" /><Relationship Type="http://schemas.openxmlformats.org/officeDocument/2006/relationships/slide" Target="/ppt/slides/slide2.xml" Id="R2aa9e261d4d74e6d" /><Relationship Type="http://schemas.openxmlformats.org/officeDocument/2006/relationships/slide" Target="/ppt/slides/slide3.xml" Id="Rfd773dd1c99a4761" /><Relationship Type="http://schemas.openxmlformats.org/officeDocument/2006/relationships/slide" Target="/ppt/slides/slide4.xml" Id="Rd7b413fbe70e40dc" /><Relationship Type="http://schemas.openxmlformats.org/officeDocument/2006/relationships/slide" Target="/ppt/slides/slide5.xml" Id="Rce2036ba97984abd" /><Relationship Type="http://schemas.openxmlformats.org/officeDocument/2006/relationships/slide" Target="/ppt/slides/slide6.xml" Id="R80c5960a3b574756" /><Relationship Type="http://schemas.openxmlformats.org/officeDocument/2006/relationships/slide" Target="/ppt/slides/slide7.xml" Id="Rd409907d0c744d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03d6035ef4d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f7a5ffc8c45ca" /><Relationship Type="http://schemas.openxmlformats.org/officeDocument/2006/relationships/theme" Target="/ppt/slideMasters/theme/theme1.xml" Id="R8cf9b810c06d4b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6f7a5ffc8c45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6a3b26896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1627f0d3e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5fdd6660b42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cac0c4bcd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17a51f52d48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dcbc1294545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a490d31f440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AMUNDSEN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AMUNDSEN TAKST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13 833 136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3 796 360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3 287 442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11 326 011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14 814 073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LYNNE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Vaterlandsveien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28 00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gaute@amundsentakst.no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www.amundsentakst.no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989 658 034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TAKST AS</a:t>
            </a:r>
          </a:p>
        </p:txBody>
      </p:sp>
    </p:spTree>
  </p:cSld>
  <p:clrMapOvr>
    <a:masterClrMapping xmlns:a="http://schemas.openxmlformats.org/drawingml/2006/main"/>
  </p:clrMapOvr>
</p:sld>
</file>