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becd5e0f194f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3ce2e372ab4033"/>
  </p:sldMasterIdLst>
  <p:sldIdLst>
    <p:sldId xmlns:r="http://schemas.openxmlformats.org/officeDocument/2006/relationships" id="256" r:id="R0ba5ffb5ca5d4096"/>
    <p:sldId xmlns:r="http://schemas.openxmlformats.org/officeDocument/2006/relationships" id="257" r:id="R382b2659bcb946d9"/>
    <p:sldId xmlns:r="http://schemas.openxmlformats.org/officeDocument/2006/relationships" id="258" r:id="Rf673b1461711474d"/>
    <p:sldId xmlns:r="http://schemas.openxmlformats.org/officeDocument/2006/relationships" id="259" r:id="Rd533fd4b16674c9e"/>
    <p:sldId xmlns:r="http://schemas.openxmlformats.org/officeDocument/2006/relationships" id="260" r:id="Rfd6c73b8ace646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3ce2e372ab4033" /><Relationship Type="http://schemas.openxmlformats.org/officeDocument/2006/relationships/slide" Target="/ppt/slides/slide1.xml" Id="R0ba5ffb5ca5d4096" /><Relationship Type="http://schemas.openxmlformats.org/officeDocument/2006/relationships/slide" Target="/ppt/slides/slide2.xml" Id="R382b2659bcb946d9" /><Relationship Type="http://schemas.openxmlformats.org/officeDocument/2006/relationships/slide" Target="/ppt/slides/slide3.xml" Id="Rf673b1461711474d" /><Relationship Type="http://schemas.openxmlformats.org/officeDocument/2006/relationships/slide" Target="/ppt/slides/slide4.xml" Id="Rd533fd4b16674c9e" /><Relationship Type="http://schemas.openxmlformats.org/officeDocument/2006/relationships/slide" Target="/ppt/slides/slide5.xml" Id="Rfd6c73b8ace646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7bfbc6eb4445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1b59aadef4b4a" /><Relationship Type="http://schemas.openxmlformats.org/officeDocument/2006/relationships/theme" Target="/ppt/slideMasters/theme/theme1.xml" Id="R7f20e947b19f48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61b59aadef4b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15d8a352a47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0ae30fc7546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1f8f7715048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c717a607b4f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5807cb61049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HARALD NORBERG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NORBERG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 NORBERG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NORBERG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NORBERG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NORBERG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989 657 631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NORBERG INVEST AS</a:t>
            </a:r>
          </a:p>
        </p:txBody>
      </p:sp>
    </p:spTree>
  </p:cSld>
  <p:clrMapOvr>
    <a:masterClrMapping xmlns:a="http://schemas.openxmlformats.org/drawingml/2006/main"/>
  </p:clrMapOvr>
</p:sld>
</file>