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ca8d40ecd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c54f9eaea4456"/>
  </p:sldMasterIdLst>
  <p:sldIdLst>
    <p:sldId xmlns:r="http://schemas.openxmlformats.org/officeDocument/2006/relationships" id="256" r:id="R65a9d0c0ea914e3d"/>
    <p:sldId xmlns:r="http://schemas.openxmlformats.org/officeDocument/2006/relationships" id="257" r:id="Rd367f4df696a4f7c"/>
    <p:sldId xmlns:r="http://schemas.openxmlformats.org/officeDocument/2006/relationships" id="258" r:id="Rb535eaea4dd449d9"/>
    <p:sldId xmlns:r="http://schemas.openxmlformats.org/officeDocument/2006/relationships" id="259" r:id="R48f762ac9f5a4540"/>
    <p:sldId xmlns:r="http://schemas.openxmlformats.org/officeDocument/2006/relationships" id="260" r:id="Rd86906e58b9e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c54f9eaea4456" /><Relationship Type="http://schemas.openxmlformats.org/officeDocument/2006/relationships/slide" Target="/ppt/slides/slide1.xml" Id="R65a9d0c0ea914e3d" /><Relationship Type="http://schemas.openxmlformats.org/officeDocument/2006/relationships/slide" Target="/ppt/slides/slide2.xml" Id="Rd367f4df696a4f7c" /><Relationship Type="http://schemas.openxmlformats.org/officeDocument/2006/relationships/slide" Target="/ppt/slides/slide3.xml" Id="Rb535eaea4dd449d9" /><Relationship Type="http://schemas.openxmlformats.org/officeDocument/2006/relationships/slide" Target="/ppt/slides/slide4.xml" Id="R48f762ac9f5a4540" /><Relationship Type="http://schemas.openxmlformats.org/officeDocument/2006/relationships/slide" Target="/ppt/slides/slide5.xml" Id="Rd86906e58b9e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f2fe616004d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6485cba1c4bed" /><Relationship Type="http://schemas.openxmlformats.org/officeDocument/2006/relationships/theme" Target="/ppt/slideMasters/theme/theme1.xml" Id="R19e1e2cf9b80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c6485cba1c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95c2c61d846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d241d11a6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e5ffb1b7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60da0118c4f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16fc17ccb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989 657 437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 BEMANNING AS</a:t>
            </a:r>
          </a:p>
        </p:txBody>
      </p:sp>
    </p:spTree>
  </p:cSld>
  <p:clrMapOvr>
    <a:masterClrMapping xmlns:a="http://schemas.openxmlformats.org/drawingml/2006/main"/>
  </p:clrMapOvr>
</p:sld>
</file>