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1e6a6ca6242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3c11a1b6304bef"/>
  </p:sldMasterIdLst>
  <p:sldIdLst>
    <p:sldId xmlns:r="http://schemas.openxmlformats.org/officeDocument/2006/relationships" id="256" r:id="R5925702c27ca46ba"/>
    <p:sldId xmlns:r="http://schemas.openxmlformats.org/officeDocument/2006/relationships" id="257" r:id="R453a48501c114b28"/>
    <p:sldId xmlns:r="http://schemas.openxmlformats.org/officeDocument/2006/relationships" id="258" r:id="Rd2eff04d8ba1436d"/>
    <p:sldId xmlns:r="http://schemas.openxmlformats.org/officeDocument/2006/relationships" id="259" r:id="R7fad7262bcf647f0"/>
    <p:sldId xmlns:r="http://schemas.openxmlformats.org/officeDocument/2006/relationships" id="260" r:id="Rbd1fd6b81c474ca7"/>
    <p:sldId xmlns:r="http://schemas.openxmlformats.org/officeDocument/2006/relationships" id="261" r:id="R00e572d0e14a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3c11a1b6304bef" /><Relationship Type="http://schemas.openxmlformats.org/officeDocument/2006/relationships/slide" Target="/ppt/slides/slide1.xml" Id="R5925702c27ca46ba" /><Relationship Type="http://schemas.openxmlformats.org/officeDocument/2006/relationships/slide" Target="/ppt/slides/slide2.xml" Id="R453a48501c114b28" /><Relationship Type="http://schemas.openxmlformats.org/officeDocument/2006/relationships/slide" Target="/ppt/slides/slide3.xml" Id="Rd2eff04d8ba1436d" /><Relationship Type="http://schemas.openxmlformats.org/officeDocument/2006/relationships/slide" Target="/ppt/slides/slide4.xml" Id="R7fad7262bcf647f0" /><Relationship Type="http://schemas.openxmlformats.org/officeDocument/2006/relationships/slide" Target="/ppt/slides/slide5.xml" Id="Rbd1fd6b81c474ca7" /><Relationship Type="http://schemas.openxmlformats.org/officeDocument/2006/relationships/slide" Target="/ppt/slides/slide6.xml" Id="R00e572d0e14a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d1b48b8bf4b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aa465e22c41db" /><Relationship Type="http://schemas.openxmlformats.org/officeDocument/2006/relationships/theme" Target="/ppt/slideMasters/theme/theme1.xml" Id="R8ccae716279749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aa465e22c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aac103a8c41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93ef462d541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873fcf57243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108c806a5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28271c8a643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e3dbdd8e4a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 VIBEKE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Bøsterud, Ullernkammen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989 650 041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PLATINUM HOLDING AS</a:t>
            </a:r>
          </a:p>
        </p:txBody>
      </p:sp>
    </p:spTree>
  </p:cSld>
  <p:clrMapOvr>
    <a:masterClrMapping xmlns:a="http://schemas.openxmlformats.org/drawingml/2006/main"/>
  </p:clrMapOvr>
</p:sld>
</file>