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318fcfbfd40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882a9c65f4752"/>
  </p:sldMasterIdLst>
  <p:sldIdLst>
    <p:sldId xmlns:r="http://schemas.openxmlformats.org/officeDocument/2006/relationships" id="256" r:id="R47746bd47a374a5b"/>
    <p:sldId xmlns:r="http://schemas.openxmlformats.org/officeDocument/2006/relationships" id="257" r:id="R67f8ceda4e7e4690"/>
    <p:sldId xmlns:r="http://schemas.openxmlformats.org/officeDocument/2006/relationships" id="258" r:id="R3e3c32be76da4654"/>
    <p:sldId xmlns:r="http://schemas.openxmlformats.org/officeDocument/2006/relationships" id="259" r:id="R6b865a418ab54e01"/>
    <p:sldId xmlns:r="http://schemas.openxmlformats.org/officeDocument/2006/relationships" id="260" r:id="R8e1a415f441548ec"/>
    <p:sldId xmlns:r="http://schemas.openxmlformats.org/officeDocument/2006/relationships" id="261" r:id="R032a5f21054445ff"/>
    <p:sldId xmlns:r="http://schemas.openxmlformats.org/officeDocument/2006/relationships" id="262" r:id="R317f3e58c00249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882a9c65f4752" /><Relationship Type="http://schemas.openxmlformats.org/officeDocument/2006/relationships/slide" Target="/ppt/slides/slide1.xml" Id="R47746bd47a374a5b" /><Relationship Type="http://schemas.openxmlformats.org/officeDocument/2006/relationships/slide" Target="/ppt/slides/slide2.xml" Id="R67f8ceda4e7e4690" /><Relationship Type="http://schemas.openxmlformats.org/officeDocument/2006/relationships/slide" Target="/ppt/slides/slide3.xml" Id="R3e3c32be76da4654" /><Relationship Type="http://schemas.openxmlformats.org/officeDocument/2006/relationships/slide" Target="/ppt/slides/slide4.xml" Id="R6b865a418ab54e01" /><Relationship Type="http://schemas.openxmlformats.org/officeDocument/2006/relationships/slide" Target="/ppt/slides/slide5.xml" Id="R8e1a415f441548ec" /><Relationship Type="http://schemas.openxmlformats.org/officeDocument/2006/relationships/slide" Target="/ppt/slides/slide6.xml" Id="R032a5f21054445ff" /><Relationship Type="http://schemas.openxmlformats.org/officeDocument/2006/relationships/slide" Target="/ppt/slides/slide7.xml" Id="R317f3e58c00249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a80e2e5c2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bec7c1eb24d0c" /><Relationship Type="http://schemas.openxmlformats.org/officeDocument/2006/relationships/theme" Target="/ppt/slideMasters/theme/theme1.xml" Id="Rc4005ad2076a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2bec7c1eb2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5b6d51dc0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ab35fed64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6e215f86a40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adf9743e5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fa7411fee45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6b5e345e741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0cd65f4cf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FORUM REVISJON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17 043 758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9 369 835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7 413 064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16 182 713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5C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NYPAN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RJF HOLDING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REVISOR EIRIK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ROLF MARTIN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FØRLAND RUNE JOSTEIN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post@forum-revisjon.no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www.forum-revisjon.no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989 648 667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