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531bccadcb4f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ec80c378a24d0f"/>
  </p:sldMasterIdLst>
  <p:sldIdLst>
    <p:sldId xmlns:r="http://schemas.openxmlformats.org/officeDocument/2006/relationships" id="256" r:id="R6dd87d8307814f06"/>
    <p:sldId xmlns:r="http://schemas.openxmlformats.org/officeDocument/2006/relationships" id="257" r:id="R3f94a7284b9f4a2c"/>
    <p:sldId xmlns:r="http://schemas.openxmlformats.org/officeDocument/2006/relationships" id="258" r:id="Rf9c9e8f1896849e9"/>
    <p:sldId xmlns:r="http://schemas.openxmlformats.org/officeDocument/2006/relationships" id="259" r:id="R8e8bd3c502a546a9"/>
    <p:sldId xmlns:r="http://schemas.openxmlformats.org/officeDocument/2006/relationships" id="260" r:id="Rc53da23d63a5445e"/>
    <p:sldId xmlns:r="http://schemas.openxmlformats.org/officeDocument/2006/relationships" id="261" r:id="Rf062f2ff8e2a41c2"/>
    <p:sldId xmlns:r="http://schemas.openxmlformats.org/officeDocument/2006/relationships" id="262" r:id="R1afe47cb945e48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ec80c378a24d0f" /><Relationship Type="http://schemas.openxmlformats.org/officeDocument/2006/relationships/slide" Target="/ppt/slides/slide1.xml" Id="R6dd87d8307814f06" /><Relationship Type="http://schemas.openxmlformats.org/officeDocument/2006/relationships/slide" Target="/ppt/slides/slide2.xml" Id="R3f94a7284b9f4a2c" /><Relationship Type="http://schemas.openxmlformats.org/officeDocument/2006/relationships/slide" Target="/ppt/slides/slide3.xml" Id="Rf9c9e8f1896849e9" /><Relationship Type="http://schemas.openxmlformats.org/officeDocument/2006/relationships/slide" Target="/ppt/slides/slide4.xml" Id="R8e8bd3c502a546a9" /><Relationship Type="http://schemas.openxmlformats.org/officeDocument/2006/relationships/slide" Target="/ppt/slides/slide5.xml" Id="Rc53da23d63a5445e" /><Relationship Type="http://schemas.openxmlformats.org/officeDocument/2006/relationships/slide" Target="/ppt/slides/slide6.xml" Id="Rf062f2ff8e2a41c2" /><Relationship Type="http://schemas.openxmlformats.org/officeDocument/2006/relationships/slide" Target="/ppt/slides/slide7.xml" Id="R1afe47cb945e48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af110372964f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275f01ad14676" /><Relationship Type="http://schemas.openxmlformats.org/officeDocument/2006/relationships/theme" Target="/ppt/slideMasters/theme/theme1.xml" Id="Rb54f262e0f8045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e275f01ad146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27fb07717a4d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5f8993ad844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d342c33714a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7bfc72d0f48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2e44943c740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0e1100b3244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bbabdb43b43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FORUM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FORUM REVISJON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17 043 758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9 369 835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7 413 064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204 600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16 182 713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5C INVEST AS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NYPAN INVEST AS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RJF HOLDING AS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STATSAUTORISERT REVISOR EIRIK HORDVIK AS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HORDVIK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NYPAN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post@forum-revisjon.no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www.forum-revisjon.no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989 648 667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FORUM REVISJON AS</a:t>
            </a:r>
          </a:p>
        </p:txBody>
      </p:sp>
    </p:spTree>
  </p:cSld>
  <p:clrMapOvr>
    <a:masterClrMapping xmlns:a="http://schemas.openxmlformats.org/drawingml/2006/main"/>
  </p:clrMapOvr>
</p:sld>
</file>