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07884912e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e99e925ecb4ddc"/>
  </p:sldMasterIdLst>
  <p:sldIdLst>
    <p:sldId xmlns:r="http://schemas.openxmlformats.org/officeDocument/2006/relationships" id="256" r:id="Rd913a8b29bc145bf"/>
    <p:sldId xmlns:r="http://schemas.openxmlformats.org/officeDocument/2006/relationships" id="257" r:id="R262fb92a332b41c7"/>
    <p:sldId xmlns:r="http://schemas.openxmlformats.org/officeDocument/2006/relationships" id="258" r:id="Redb3fc597bcf450d"/>
    <p:sldId xmlns:r="http://schemas.openxmlformats.org/officeDocument/2006/relationships" id="259" r:id="R6c91fad1d928454a"/>
    <p:sldId xmlns:r="http://schemas.openxmlformats.org/officeDocument/2006/relationships" id="260" r:id="R311c242e7eee44f2"/>
    <p:sldId xmlns:r="http://schemas.openxmlformats.org/officeDocument/2006/relationships" id="261" r:id="Rd7768e37b70348d5"/>
    <p:sldId xmlns:r="http://schemas.openxmlformats.org/officeDocument/2006/relationships" id="262" r:id="R802d4510e39e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99e925ecb4ddc" /><Relationship Type="http://schemas.openxmlformats.org/officeDocument/2006/relationships/slide" Target="/ppt/slides/slide1.xml" Id="Rd913a8b29bc145bf" /><Relationship Type="http://schemas.openxmlformats.org/officeDocument/2006/relationships/slide" Target="/ppt/slides/slide2.xml" Id="R262fb92a332b41c7" /><Relationship Type="http://schemas.openxmlformats.org/officeDocument/2006/relationships/slide" Target="/ppt/slides/slide3.xml" Id="Redb3fc597bcf450d" /><Relationship Type="http://schemas.openxmlformats.org/officeDocument/2006/relationships/slide" Target="/ppt/slides/slide4.xml" Id="R6c91fad1d928454a" /><Relationship Type="http://schemas.openxmlformats.org/officeDocument/2006/relationships/slide" Target="/ppt/slides/slide5.xml" Id="R311c242e7eee44f2" /><Relationship Type="http://schemas.openxmlformats.org/officeDocument/2006/relationships/slide" Target="/ppt/slides/slide6.xml" Id="Rd7768e37b70348d5" /><Relationship Type="http://schemas.openxmlformats.org/officeDocument/2006/relationships/slide" Target="/ppt/slides/slide7.xml" Id="R802d4510e39e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de87b5077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1af695c9743bc" /><Relationship Type="http://schemas.openxmlformats.org/officeDocument/2006/relationships/theme" Target="/ppt/slideMasters/theme/theme1.xml" Id="Rfb4204db4a2d47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d1af695c97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093632e847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47dfd894d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8b4f7cfdf4c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18620ff71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be5e098c2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73d8dce02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364a95e76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FINNKAILLFOSSEN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FINNKAILLFOSSEN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−1 180 669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11 344 752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12 422 617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EILIF DUE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MAJ-RANDI HELGERUD DUE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08 10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989 648 152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FINNKAILLFOSSEN AS</a:t>
            </a:r>
          </a:p>
        </p:txBody>
      </p:sp>
    </p:spTree>
  </p:cSld>
  <p:clrMapOvr>
    <a:masterClrMapping xmlns:a="http://schemas.openxmlformats.org/drawingml/2006/main"/>
  </p:clrMapOvr>
</p:sld>
</file>