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363fe804e40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5cbb520806461b"/>
  </p:sldMasterIdLst>
  <p:sldIdLst>
    <p:sldId xmlns:r="http://schemas.openxmlformats.org/officeDocument/2006/relationships" id="256" r:id="R4c4db793d4f746c5"/>
    <p:sldId xmlns:r="http://schemas.openxmlformats.org/officeDocument/2006/relationships" id="257" r:id="R11b3fa605ea04df6"/>
    <p:sldId xmlns:r="http://schemas.openxmlformats.org/officeDocument/2006/relationships" id="258" r:id="R9518e52b74c94acf"/>
    <p:sldId xmlns:r="http://schemas.openxmlformats.org/officeDocument/2006/relationships" id="259" r:id="Ra80868e07db34b05"/>
    <p:sldId xmlns:r="http://schemas.openxmlformats.org/officeDocument/2006/relationships" id="260" r:id="R8fd120ea14b64542"/>
    <p:sldId xmlns:r="http://schemas.openxmlformats.org/officeDocument/2006/relationships" id="261" r:id="Rfd5a7b5c94c243bc"/>
    <p:sldId xmlns:r="http://schemas.openxmlformats.org/officeDocument/2006/relationships" id="262" r:id="Rc129a6ce38b444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cbb520806461b" /><Relationship Type="http://schemas.openxmlformats.org/officeDocument/2006/relationships/slide" Target="/ppt/slides/slide1.xml" Id="R4c4db793d4f746c5" /><Relationship Type="http://schemas.openxmlformats.org/officeDocument/2006/relationships/slide" Target="/ppt/slides/slide2.xml" Id="R11b3fa605ea04df6" /><Relationship Type="http://schemas.openxmlformats.org/officeDocument/2006/relationships/slide" Target="/ppt/slides/slide3.xml" Id="R9518e52b74c94acf" /><Relationship Type="http://schemas.openxmlformats.org/officeDocument/2006/relationships/slide" Target="/ppt/slides/slide4.xml" Id="Ra80868e07db34b05" /><Relationship Type="http://schemas.openxmlformats.org/officeDocument/2006/relationships/slide" Target="/ppt/slides/slide5.xml" Id="R8fd120ea14b64542" /><Relationship Type="http://schemas.openxmlformats.org/officeDocument/2006/relationships/slide" Target="/ppt/slides/slide6.xml" Id="Rfd5a7b5c94c243bc" /><Relationship Type="http://schemas.openxmlformats.org/officeDocument/2006/relationships/slide" Target="/ppt/slides/slide7.xml" Id="Rc129a6ce38b444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d42d2dbfc48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97f341c554576" /><Relationship Type="http://schemas.openxmlformats.org/officeDocument/2006/relationships/theme" Target="/ppt/slideMasters/theme/theme1.xml" Id="R77e847a454b9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397f341c5545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274c9ebd9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0eb780a5347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d5859f9bd4d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7691181f1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fae253e2844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08c16843a45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bd9d72f054b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 MASKIN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3 562 527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1 101 520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1 936 253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ALEX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Vanntårnveien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alexlo@online.no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989 637 835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 MASKIN AS</a:t>
            </a:r>
          </a:p>
        </p:txBody>
      </p:sp>
    </p:spTree>
  </p:cSld>
  <p:clrMapOvr>
    <a:masterClrMapping xmlns:a="http://schemas.openxmlformats.org/drawingml/2006/main"/>
  </p:clrMapOvr>
</p:sld>
</file>