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0c68bb2a0f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40411cf5e4b67"/>
  </p:sldMasterIdLst>
  <p:sldIdLst>
    <p:sldId xmlns:r="http://schemas.openxmlformats.org/officeDocument/2006/relationships" id="256" r:id="Ra0afc5bfc128483d"/>
    <p:sldId xmlns:r="http://schemas.openxmlformats.org/officeDocument/2006/relationships" id="257" r:id="R4efca13f2b9c40e8"/>
    <p:sldId xmlns:r="http://schemas.openxmlformats.org/officeDocument/2006/relationships" id="258" r:id="R03bfee1cbbd94fbf"/>
    <p:sldId xmlns:r="http://schemas.openxmlformats.org/officeDocument/2006/relationships" id="259" r:id="R9bd448e0baff4656"/>
    <p:sldId xmlns:r="http://schemas.openxmlformats.org/officeDocument/2006/relationships" id="260" r:id="R892aadd1d95844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40411cf5e4b67" /><Relationship Type="http://schemas.openxmlformats.org/officeDocument/2006/relationships/slide" Target="/ppt/slides/slide1.xml" Id="Ra0afc5bfc128483d" /><Relationship Type="http://schemas.openxmlformats.org/officeDocument/2006/relationships/slide" Target="/ppt/slides/slide2.xml" Id="R4efca13f2b9c40e8" /><Relationship Type="http://schemas.openxmlformats.org/officeDocument/2006/relationships/slide" Target="/ppt/slides/slide3.xml" Id="R03bfee1cbbd94fbf" /><Relationship Type="http://schemas.openxmlformats.org/officeDocument/2006/relationships/slide" Target="/ppt/slides/slide4.xml" Id="R9bd448e0baff4656" /><Relationship Type="http://schemas.openxmlformats.org/officeDocument/2006/relationships/slide" Target="/ppt/slides/slide5.xml" Id="R892aadd1d95844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fa1a883f7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e2570f83a4a9b" /><Relationship Type="http://schemas.openxmlformats.org/officeDocument/2006/relationships/theme" Target="/ppt/slideMasters/theme/theme1.xml" Id="R7ffb4e69bb5048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e2570f83a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457870f2d43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5a5e3abfa48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40fd91258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46c72e555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42a50d9a746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ANTICUS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ANTICUS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ANTICUS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ANTICUS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ANTICUS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ANTICUS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989 637 002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ANTICUS FINANS AS</a:t>
            </a:r>
          </a:p>
        </p:txBody>
      </p:sp>
    </p:spTree>
  </p:cSld>
  <p:clrMapOvr>
    <a:masterClrMapping xmlns:a="http://schemas.openxmlformats.org/drawingml/2006/main"/>
  </p:clrMapOvr>
</p:sld>
</file>