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7153fd500a4d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4e296bf0354857"/>
  </p:sldMasterIdLst>
  <p:sldIdLst>
    <p:sldId xmlns:r="http://schemas.openxmlformats.org/officeDocument/2006/relationships" id="256" r:id="R9b9f490157424fad"/>
    <p:sldId xmlns:r="http://schemas.openxmlformats.org/officeDocument/2006/relationships" id="257" r:id="R9c513c5b5e4d4f84"/>
    <p:sldId xmlns:r="http://schemas.openxmlformats.org/officeDocument/2006/relationships" id="258" r:id="Rcff83c894e934626"/>
    <p:sldId xmlns:r="http://schemas.openxmlformats.org/officeDocument/2006/relationships" id="259" r:id="Rc96f1e453aee412a"/>
    <p:sldId xmlns:r="http://schemas.openxmlformats.org/officeDocument/2006/relationships" id="260" r:id="R28b0eef5440f45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4e296bf0354857" /><Relationship Type="http://schemas.openxmlformats.org/officeDocument/2006/relationships/slide" Target="/ppt/slides/slide1.xml" Id="R9b9f490157424fad" /><Relationship Type="http://schemas.openxmlformats.org/officeDocument/2006/relationships/slide" Target="/ppt/slides/slide2.xml" Id="R9c513c5b5e4d4f84" /><Relationship Type="http://schemas.openxmlformats.org/officeDocument/2006/relationships/slide" Target="/ppt/slides/slide3.xml" Id="Rcff83c894e934626" /><Relationship Type="http://schemas.openxmlformats.org/officeDocument/2006/relationships/slide" Target="/ppt/slides/slide4.xml" Id="Rc96f1e453aee412a" /><Relationship Type="http://schemas.openxmlformats.org/officeDocument/2006/relationships/slide" Target="/ppt/slides/slide5.xml" Id="R28b0eef5440f45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e477a830dd47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180e9a8ba4461" /><Relationship Type="http://schemas.openxmlformats.org/officeDocument/2006/relationships/theme" Target="/ppt/slideMasters/theme/theme1.xml" Id="R6799de320e584f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8180e9a8ba44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ac0eb76a04b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391e8f1904c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c7abfd58b4c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776e7c48a43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9defb1b5f4d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SOLCELLE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SOLCELLE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SOLCELLE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SOLCELLE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SOLCELLE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SOLCELLE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989 632 469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SOLCELLE AS</a:t>
            </a:r>
          </a:p>
        </p:txBody>
      </p:sp>
    </p:spTree>
  </p:cSld>
  <p:clrMapOvr>
    <a:masterClrMapping xmlns:a="http://schemas.openxmlformats.org/drawingml/2006/main"/>
  </p:clrMapOvr>
</p:sld>
</file>