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50784b932a44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3bcffe6e1e4310"/>
  </p:sldMasterIdLst>
  <p:sldIdLst>
    <p:sldId xmlns:r="http://schemas.openxmlformats.org/officeDocument/2006/relationships" id="256" r:id="Rfe39a6dce1a440d9"/>
    <p:sldId xmlns:r="http://schemas.openxmlformats.org/officeDocument/2006/relationships" id="257" r:id="R799f9e8867c644ad"/>
    <p:sldId xmlns:r="http://schemas.openxmlformats.org/officeDocument/2006/relationships" id="258" r:id="Rf0f8633417404325"/>
    <p:sldId xmlns:r="http://schemas.openxmlformats.org/officeDocument/2006/relationships" id="259" r:id="R9e77239031a04a57"/>
    <p:sldId xmlns:r="http://schemas.openxmlformats.org/officeDocument/2006/relationships" id="260" r:id="R35ed0396eeb346e6"/>
    <p:sldId xmlns:r="http://schemas.openxmlformats.org/officeDocument/2006/relationships" id="261" r:id="R653c86850e6748dc"/>
    <p:sldId xmlns:r="http://schemas.openxmlformats.org/officeDocument/2006/relationships" id="262" r:id="R130f186c1cd24d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3bcffe6e1e4310" /><Relationship Type="http://schemas.openxmlformats.org/officeDocument/2006/relationships/slide" Target="/ppt/slides/slide1.xml" Id="Rfe39a6dce1a440d9" /><Relationship Type="http://schemas.openxmlformats.org/officeDocument/2006/relationships/slide" Target="/ppt/slides/slide2.xml" Id="R799f9e8867c644ad" /><Relationship Type="http://schemas.openxmlformats.org/officeDocument/2006/relationships/slide" Target="/ppt/slides/slide3.xml" Id="Rf0f8633417404325" /><Relationship Type="http://schemas.openxmlformats.org/officeDocument/2006/relationships/slide" Target="/ppt/slides/slide4.xml" Id="R9e77239031a04a57" /><Relationship Type="http://schemas.openxmlformats.org/officeDocument/2006/relationships/slide" Target="/ppt/slides/slide5.xml" Id="R35ed0396eeb346e6" /><Relationship Type="http://schemas.openxmlformats.org/officeDocument/2006/relationships/slide" Target="/ppt/slides/slide6.xml" Id="R653c86850e6748dc" /><Relationship Type="http://schemas.openxmlformats.org/officeDocument/2006/relationships/slide" Target="/ppt/slides/slide7.xml" Id="R130f186c1cd24d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df56f29568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4ef78b69a94f77" /><Relationship Type="http://schemas.openxmlformats.org/officeDocument/2006/relationships/theme" Target="/ppt/slideMasters/theme/theme1.xml" Id="R3c42d8eb5edf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4ef78b69a94f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2d0d5c9ad41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4e48c0ffe47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04f44065f42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7746c4c9746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ef2c82c5142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ee56a954442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6a2f5e83d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STUBBERUD HOLDINGSELSKAP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 HOLDINGSELSKAP AS ble etablert [år] og holder til i Rakkestad.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2 542 500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−2 279 539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−1 509 732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9 919 124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13 522 317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STUBBERUD KNUT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Rudskogenveien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1894 Rakkestad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22 51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989 628 933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STUBBERUD HOLDINGSELSKAP AS</a:t>
            </a:r>
          </a:p>
        </p:txBody>
      </p:sp>
    </p:spTree>
  </p:cSld>
  <p:clrMapOvr>
    <a:masterClrMapping xmlns:a="http://schemas.openxmlformats.org/drawingml/2006/main"/>
  </p:clrMapOvr>
</p:sld>
</file>