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43212dbd1a4c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2b4e236bdc471d"/>
  </p:sldMasterIdLst>
  <p:sldIdLst>
    <p:sldId xmlns:r="http://schemas.openxmlformats.org/officeDocument/2006/relationships" id="256" r:id="Rb691ebf21d634638"/>
    <p:sldId xmlns:r="http://schemas.openxmlformats.org/officeDocument/2006/relationships" id="257" r:id="R048f7be564ea46d0"/>
    <p:sldId xmlns:r="http://schemas.openxmlformats.org/officeDocument/2006/relationships" id="258" r:id="R795a20f37d3a441a"/>
    <p:sldId xmlns:r="http://schemas.openxmlformats.org/officeDocument/2006/relationships" id="259" r:id="R73d6e2ca795044b2"/>
    <p:sldId xmlns:r="http://schemas.openxmlformats.org/officeDocument/2006/relationships" id="260" r:id="R53ce9df54ca64955"/>
    <p:sldId xmlns:r="http://schemas.openxmlformats.org/officeDocument/2006/relationships" id="261" r:id="R9f78516fbbb241ce"/>
    <p:sldId xmlns:r="http://schemas.openxmlformats.org/officeDocument/2006/relationships" id="262" r:id="R1e512d198e7d44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2b4e236bdc471d" /><Relationship Type="http://schemas.openxmlformats.org/officeDocument/2006/relationships/slide" Target="/ppt/slides/slide1.xml" Id="Rb691ebf21d634638" /><Relationship Type="http://schemas.openxmlformats.org/officeDocument/2006/relationships/slide" Target="/ppt/slides/slide2.xml" Id="R048f7be564ea46d0" /><Relationship Type="http://schemas.openxmlformats.org/officeDocument/2006/relationships/slide" Target="/ppt/slides/slide3.xml" Id="R795a20f37d3a441a" /><Relationship Type="http://schemas.openxmlformats.org/officeDocument/2006/relationships/slide" Target="/ppt/slides/slide4.xml" Id="R73d6e2ca795044b2" /><Relationship Type="http://schemas.openxmlformats.org/officeDocument/2006/relationships/slide" Target="/ppt/slides/slide5.xml" Id="R53ce9df54ca64955" /><Relationship Type="http://schemas.openxmlformats.org/officeDocument/2006/relationships/slide" Target="/ppt/slides/slide6.xml" Id="R9f78516fbbb241ce" /><Relationship Type="http://schemas.openxmlformats.org/officeDocument/2006/relationships/slide" Target="/ppt/slides/slide7.xml" Id="R1e512d198e7d44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cf8ede6e5742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7034aa3ba4824" /><Relationship Type="http://schemas.openxmlformats.org/officeDocument/2006/relationships/theme" Target="/ppt/slideMasters/theme/theme1.xml" Id="R90296b1144394d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87034aa3ba48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47af516c144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d8bffe9d24a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5b49566be4d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ad97cb04e42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5dfd62b7844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c65b1cc4541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e2208e0494a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NÆRINGSEIENDOM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NÆRINGSEIENDOM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−829 299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7 643 942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69 260 037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225 162 273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SCHEIBLER  –  42,6 %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H HOLM EIENDOM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HOLMS HUS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TANUM HOLDING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MESNA INDUSTRIER AS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ORYX AS  –  2,8 %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94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post@industrifinans.no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www.industrifinans.no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989 623 095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NÆRINGSEIENDOM HOLDING AS</a:t>
            </a:r>
          </a:p>
        </p:txBody>
      </p:sp>
    </p:spTree>
  </p:cSld>
  <p:clrMapOvr>
    <a:masterClrMapping xmlns:a="http://schemas.openxmlformats.org/drawingml/2006/main"/>
  </p:clrMapOvr>
</p:sld>
</file>