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cded195b7ff49d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8a15b97c46c44a0"/>
  </p:sldMasterIdLst>
  <p:sldIdLst>
    <p:sldId xmlns:r="http://schemas.openxmlformats.org/officeDocument/2006/relationships" id="256" r:id="R937913cae8a5428d"/>
    <p:sldId xmlns:r="http://schemas.openxmlformats.org/officeDocument/2006/relationships" id="257" r:id="R2641cffaec73487e"/>
    <p:sldId xmlns:r="http://schemas.openxmlformats.org/officeDocument/2006/relationships" id="258" r:id="R1e6da32b23fb4f86"/>
    <p:sldId xmlns:r="http://schemas.openxmlformats.org/officeDocument/2006/relationships" id="259" r:id="R9375f085250b476e"/>
    <p:sldId xmlns:r="http://schemas.openxmlformats.org/officeDocument/2006/relationships" id="260" r:id="R576d829046c34e8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8a15b97c46c44a0" /><Relationship Type="http://schemas.openxmlformats.org/officeDocument/2006/relationships/slide" Target="/ppt/slides/slide1.xml" Id="R937913cae8a5428d" /><Relationship Type="http://schemas.openxmlformats.org/officeDocument/2006/relationships/slide" Target="/ppt/slides/slide2.xml" Id="R2641cffaec73487e" /><Relationship Type="http://schemas.openxmlformats.org/officeDocument/2006/relationships/slide" Target="/ppt/slides/slide3.xml" Id="R1e6da32b23fb4f86" /><Relationship Type="http://schemas.openxmlformats.org/officeDocument/2006/relationships/slide" Target="/ppt/slides/slide4.xml" Id="R9375f085250b476e" /><Relationship Type="http://schemas.openxmlformats.org/officeDocument/2006/relationships/slide" Target="/ppt/slides/slide5.xml" Id="R576d829046c34e8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cd2d2b824154bf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7b8e976cd14dc6" /><Relationship Type="http://schemas.openxmlformats.org/officeDocument/2006/relationships/theme" Target="/ppt/slideMasters/theme/theme1.xml" Id="R73aeb3c1c283452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87b8e976cd14dc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c004706b1546a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1e13a8ba86439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87ffb555f541f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3efb92d75d45b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b7dbdc61e0433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RXT MANAGEMENT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RXT MANAGEMENT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RXT MANAGEMENT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RXT MANAGEMENT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RXT MANAGEMENT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RXT MANAGEMENT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989 623 087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RXT MANAGEMENT AS</a:t>
            </a:r>
          </a:p>
        </p:txBody>
      </p:sp>
    </p:spTree>
  </p:cSld>
  <p:clrMapOvr>
    <a:masterClrMapping xmlns:a="http://schemas.openxmlformats.org/drawingml/2006/main"/>
  </p:clrMapOvr>
</p:sld>
</file>