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f79923605945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c67d224dd714e36"/>
  </p:sldMasterIdLst>
  <p:sldIdLst>
    <p:sldId xmlns:r="http://schemas.openxmlformats.org/officeDocument/2006/relationships" id="256" r:id="Rbdfeb93d395d4b61"/>
    <p:sldId xmlns:r="http://schemas.openxmlformats.org/officeDocument/2006/relationships" id="257" r:id="R0778bdd575af451a"/>
    <p:sldId xmlns:r="http://schemas.openxmlformats.org/officeDocument/2006/relationships" id="258" r:id="R411a3e1d7d564c94"/>
    <p:sldId xmlns:r="http://schemas.openxmlformats.org/officeDocument/2006/relationships" id="259" r:id="Rabc6ffcf0a3d4f20"/>
    <p:sldId xmlns:r="http://schemas.openxmlformats.org/officeDocument/2006/relationships" id="260" r:id="Ra084509bbe4147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67d224dd714e36" /><Relationship Type="http://schemas.openxmlformats.org/officeDocument/2006/relationships/slide" Target="/ppt/slides/slide1.xml" Id="Rbdfeb93d395d4b61" /><Relationship Type="http://schemas.openxmlformats.org/officeDocument/2006/relationships/slide" Target="/ppt/slides/slide2.xml" Id="R0778bdd575af451a" /><Relationship Type="http://schemas.openxmlformats.org/officeDocument/2006/relationships/slide" Target="/ppt/slides/slide3.xml" Id="R411a3e1d7d564c94" /><Relationship Type="http://schemas.openxmlformats.org/officeDocument/2006/relationships/slide" Target="/ppt/slides/slide4.xml" Id="Rabc6ffcf0a3d4f20" /><Relationship Type="http://schemas.openxmlformats.org/officeDocument/2006/relationships/slide" Target="/ppt/slides/slide5.xml" Id="Ra084509bbe4147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879368b0a64a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564eaa3c654775" /><Relationship Type="http://schemas.openxmlformats.org/officeDocument/2006/relationships/theme" Target="/ppt/slideMasters/theme/theme1.xml" Id="R194779580ba049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564eaa3c65477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455f3afb4c475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c849c2c3ef4a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b073f7bbb248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5d6179b5e04f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e9837d330546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MARTMAN PROPERTY LTD.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MARTMAN PROPERTY LTD.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MARTMAN PROPERTY LTD.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MARTMAN PROPERTY LTD.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MARTMAN PROPERTY LTD.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MARTMAN PROPERTY LTD.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989 618 253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MARTMAN PROPERTY LTD. AS</a:t>
            </a:r>
          </a:p>
        </p:txBody>
      </p:sp>
    </p:spTree>
  </p:cSld>
  <p:clrMapOvr>
    <a:masterClrMapping xmlns:a="http://schemas.openxmlformats.org/drawingml/2006/main"/>
  </p:clrMapOvr>
</p:sld>
</file>