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7740d5ca1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29d88e964476c"/>
  </p:sldMasterIdLst>
  <p:sldIdLst>
    <p:sldId xmlns:r="http://schemas.openxmlformats.org/officeDocument/2006/relationships" id="256" r:id="Rbf19a0080b31493c"/>
    <p:sldId xmlns:r="http://schemas.openxmlformats.org/officeDocument/2006/relationships" id="257" r:id="Rfdc813db74c84603"/>
    <p:sldId xmlns:r="http://schemas.openxmlformats.org/officeDocument/2006/relationships" id="258" r:id="Ra37c0caa3bc64dcc"/>
    <p:sldId xmlns:r="http://schemas.openxmlformats.org/officeDocument/2006/relationships" id="259" r:id="Rd0cb03b7aaf94256"/>
    <p:sldId xmlns:r="http://schemas.openxmlformats.org/officeDocument/2006/relationships" id="260" r:id="Rd6c94f0353ba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29d88e964476c" /><Relationship Type="http://schemas.openxmlformats.org/officeDocument/2006/relationships/slide" Target="/ppt/slides/slide1.xml" Id="Rbf19a0080b31493c" /><Relationship Type="http://schemas.openxmlformats.org/officeDocument/2006/relationships/slide" Target="/ppt/slides/slide2.xml" Id="Rfdc813db74c84603" /><Relationship Type="http://schemas.openxmlformats.org/officeDocument/2006/relationships/slide" Target="/ppt/slides/slide3.xml" Id="Ra37c0caa3bc64dcc" /><Relationship Type="http://schemas.openxmlformats.org/officeDocument/2006/relationships/slide" Target="/ppt/slides/slide4.xml" Id="Rd0cb03b7aaf94256" /><Relationship Type="http://schemas.openxmlformats.org/officeDocument/2006/relationships/slide" Target="/ppt/slides/slide5.xml" Id="Rd6c94f0353ba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4f3aaad38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6d8edc87f43ff" /><Relationship Type="http://schemas.openxmlformats.org/officeDocument/2006/relationships/theme" Target="/ppt/slideMasters/theme/theme1.xml" Id="R7f8d92998522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e6d8edc87f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963304413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05b4836ec4f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9c124e949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f5d3b7e514f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aece777fb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OG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989 616 951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OG ANLEGG AS</a:t>
            </a:r>
          </a:p>
        </p:txBody>
      </p:sp>
    </p:spTree>
  </p:cSld>
  <p:clrMapOvr>
    <a:masterClrMapping xmlns:a="http://schemas.openxmlformats.org/drawingml/2006/main"/>
  </p:clrMapOvr>
</p:sld>
</file>