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e14e83490e4c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f1e13dc80d489d"/>
  </p:sldMasterIdLst>
  <p:sldIdLst>
    <p:sldId xmlns:r="http://schemas.openxmlformats.org/officeDocument/2006/relationships" id="256" r:id="Reaea2d8c193847dc"/>
    <p:sldId xmlns:r="http://schemas.openxmlformats.org/officeDocument/2006/relationships" id="257" r:id="R9f5a81539dfc44e3"/>
    <p:sldId xmlns:r="http://schemas.openxmlformats.org/officeDocument/2006/relationships" id="258" r:id="R13ef85624b524966"/>
    <p:sldId xmlns:r="http://schemas.openxmlformats.org/officeDocument/2006/relationships" id="259" r:id="R2e3c2a56ae504592"/>
    <p:sldId xmlns:r="http://schemas.openxmlformats.org/officeDocument/2006/relationships" id="260" r:id="R4f48904f69c4495c"/>
    <p:sldId xmlns:r="http://schemas.openxmlformats.org/officeDocument/2006/relationships" id="261" r:id="R62c2192274be4d80"/>
    <p:sldId xmlns:r="http://schemas.openxmlformats.org/officeDocument/2006/relationships" id="262" r:id="R81892e745d19481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f1e13dc80d489d" /><Relationship Type="http://schemas.openxmlformats.org/officeDocument/2006/relationships/slide" Target="/ppt/slides/slide1.xml" Id="Reaea2d8c193847dc" /><Relationship Type="http://schemas.openxmlformats.org/officeDocument/2006/relationships/slide" Target="/ppt/slides/slide2.xml" Id="R9f5a81539dfc44e3" /><Relationship Type="http://schemas.openxmlformats.org/officeDocument/2006/relationships/slide" Target="/ppt/slides/slide3.xml" Id="R13ef85624b524966" /><Relationship Type="http://schemas.openxmlformats.org/officeDocument/2006/relationships/slide" Target="/ppt/slides/slide4.xml" Id="R2e3c2a56ae504592" /><Relationship Type="http://schemas.openxmlformats.org/officeDocument/2006/relationships/slide" Target="/ppt/slides/slide5.xml" Id="R4f48904f69c4495c" /><Relationship Type="http://schemas.openxmlformats.org/officeDocument/2006/relationships/slide" Target="/ppt/slides/slide6.xml" Id="R62c2192274be4d80" /><Relationship Type="http://schemas.openxmlformats.org/officeDocument/2006/relationships/slide" Target="/ppt/slides/slide7.xml" Id="R81892e745d19481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9a321950764b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1be6a019794a40" /><Relationship Type="http://schemas.openxmlformats.org/officeDocument/2006/relationships/theme" Target="/ppt/slideMasters/theme/theme1.xml" Id="R88448de2e00a43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1be6a019794a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68a204739f4f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d0110c917441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fd50db091145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632bf52b8d4f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711adba1344b4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69437a7bd04dd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75ea32ab7c4d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HELSETH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HELSETH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HELSETH EIENDOM AS ble etablert [år] og holder til i Bud.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HELSETH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HELSETH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HELSETH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−9 313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382 727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2 918 046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4 601 815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HELSETH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HELSETH JOHNNY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HELSETH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Kirkevegen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6430 Bud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989 616 137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HELSETH EIENDOM AS</a:t>
            </a:r>
          </a:p>
        </p:txBody>
      </p:sp>
    </p:spTree>
  </p:cSld>
  <p:clrMapOvr>
    <a:masterClrMapping xmlns:a="http://schemas.openxmlformats.org/drawingml/2006/main"/>
  </p:clrMapOvr>
</p:sld>
</file>