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90e8a7854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48a7a5cdd423c"/>
  </p:sldMasterIdLst>
  <p:sldIdLst>
    <p:sldId xmlns:r="http://schemas.openxmlformats.org/officeDocument/2006/relationships" id="256" r:id="Rf16a323d36ed4512"/>
    <p:sldId xmlns:r="http://schemas.openxmlformats.org/officeDocument/2006/relationships" id="257" r:id="R146fef4b1f47468a"/>
    <p:sldId xmlns:r="http://schemas.openxmlformats.org/officeDocument/2006/relationships" id="258" r:id="Rc052a28309804e3f"/>
    <p:sldId xmlns:r="http://schemas.openxmlformats.org/officeDocument/2006/relationships" id="259" r:id="R15ced2f038c948ca"/>
    <p:sldId xmlns:r="http://schemas.openxmlformats.org/officeDocument/2006/relationships" id="260" r:id="Ree7a0ff19a4744ae"/>
    <p:sldId xmlns:r="http://schemas.openxmlformats.org/officeDocument/2006/relationships" id="261" r:id="Rc0bf0329a740412f"/>
    <p:sldId xmlns:r="http://schemas.openxmlformats.org/officeDocument/2006/relationships" id="262" r:id="R254492129c82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48a7a5cdd423c" /><Relationship Type="http://schemas.openxmlformats.org/officeDocument/2006/relationships/slide" Target="/ppt/slides/slide1.xml" Id="Rf16a323d36ed4512" /><Relationship Type="http://schemas.openxmlformats.org/officeDocument/2006/relationships/slide" Target="/ppt/slides/slide2.xml" Id="R146fef4b1f47468a" /><Relationship Type="http://schemas.openxmlformats.org/officeDocument/2006/relationships/slide" Target="/ppt/slides/slide3.xml" Id="Rc052a28309804e3f" /><Relationship Type="http://schemas.openxmlformats.org/officeDocument/2006/relationships/slide" Target="/ppt/slides/slide4.xml" Id="R15ced2f038c948ca" /><Relationship Type="http://schemas.openxmlformats.org/officeDocument/2006/relationships/slide" Target="/ppt/slides/slide5.xml" Id="Ree7a0ff19a4744ae" /><Relationship Type="http://schemas.openxmlformats.org/officeDocument/2006/relationships/slide" Target="/ppt/slides/slide6.xml" Id="Rc0bf0329a740412f" /><Relationship Type="http://schemas.openxmlformats.org/officeDocument/2006/relationships/slide" Target="/ppt/slides/slide7.xml" Id="R254492129c82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eeccb9ff6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2d3bd36d34bb0" /><Relationship Type="http://schemas.openxmlformats.org/officeDocument/2006/relationships/theme" Target="/ppt/slideMasters/theme/theme1.xml" Id="R47006f5a652f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2d3bd36d34b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4c24eb084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b678590e6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bb630557b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85372cb5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85cfe62c3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50ede6ec04f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d6afb177742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CITY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CITY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1 098 570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1 526 593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GULLBRANDSSON ANDREAS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 JESPER ALEXANDER 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STRÖMBERG ANDERS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aronhabte@hotmail.com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989 609 793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CITY GROUP AS</a:t>
            </a:r>
          </a:p>
        </p:txBody>
      </p:sp>
    </p:spTree>
  </p:cSld>
  <p:clrMapOvr>
    <a:masterClrMapping xmlns:a="http://schemas.openxmlformats.org/drawingml/2006/main"/>
  </p:clrMapOvr>
</p:sld>
</file>