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5036136a05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8046186b24da0"/>
  </p:sldMasterIdLst>
  <p:sldIdLst>
    <p:sldId xmlns:r="http://schemas.openxmlformats.org/officeDocument/2006/relationships" id="256" r:id="R97905046f74749b3"/>
    <p:sldId xmlns:r="http://schemas.openxmlformats.org/officeDocument/2006/relationships" id="257" r:id="R3d7ea3759deb4fd8"/>
    <p:sldId xmlns:r="http://schemas.openxmlformats.org/officeDocument/2006/relationships" id="258" r:id="R7e55a0a8e10343cd"/>
    <p:sldId xmlns:r="http://schemas.openxmlformats.org/officeDocument/2006/relationships" id="259" r:id="R7eb03522334646d2"/>
    <p:sldId xmlns:r="http://schemas.openxmlformats.org/officeDocument/2006/relationships" id="260" r:id="Rf28349682b3b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8046186b24da0" /><Relationship Type="http://schemas.openxmlformats.org/officeDocument/2006/relationships/slide" Target="/ppt/slides/slide1.xml" Id="R97905046f74749b3" /><Relationship Type="http://schemas.openxmlformats.org/officeDocument/2006/relationships/slide" Target="/ppt/slides/slide2.xml" Id="R3d7ea3759deb4fd8" /><Relationship Type="http://schemas.openxmlformats.org/officeDocument/2006/relationships/slide" Target="/ppt/slides/slide3.xml" Id="R7e55a0a8e10343cd" /><Relationship Type="http://schemas.openxmlformats.org/officeDocument/2006/relationships/slide" Target="/ppt/slides/slide4.xml" Id="R7eb03522334646d2" /><Relationship Type="http://schemas.openxmlformats.org/officeDocument/2006/relationships/slide" Target="/ppt/slides/slide5.xml" Id="Rf28349682b3b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39203ac27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07592abd4e28" /><Relationship Type="http://schemas.openxmlformats.org/officeDocument/2006/relationships/theme" Target="/ppt/slideMasters/theme/theme1.xml" Id="Rb273abb13d5b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307592abd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24009140d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0ada0ceee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b88cf4e62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f08c2ccc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71891c049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DYREKLINIKKENE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