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a740a52ecf4e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d6f6441f304a36"/>
  </p:sldMasterIdLst>
  <p:sldIdLst>
    <p:sldId xmlns:r="http://schemas.openxmlformats.org/officeDocument/2006/relationships" id="256" r:id="Rc6874e5a2df34a04"/>
    <p:sldId xmlns:r="http://schemas.openxmlformats.org/officeDocument/2006/relationships" id="257" r:id="Ra39640c9cb814244"/>
    <p:sldId xmlns:r="http://schemas.openxmlformats.org/officeDocument/2006/relationships" id="258" r:id="Rfa8d56f0335d4dc9"/>
    <p:sldId xmlns:r="http://schemas.openxmlformats.org/officeDocument/2006/relationships" id="259" r:id="R8577b921feea4be0"/>
    <p:sldId xmlns:r="http://schemas.openxmlformats.org/officeDocument/2006/relationships" id="260" r:id="R6940bf0cce0544e9"/>
    <p:sldId xmlns:r="http://schemas.openxmlformats.org/officeDocument/2006/relationships" id="261" r:id="Rdb5be67e859641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d6f6441f304a36" /><Relationship Type="http://schemas.openxmlformats.org/officeDocument/2006/relationships/slide" Target="/ppt/slides/slide1.xml" Id="Rc6874e5a2df34a04" /><Relationship Type="http://schemas.openxmlformats.org/officeDocument/2006/relationships/slide" Target="/ppt/slides/slide2.xml" Id="Ra39640c9cb814244" /><Relationship Type="http://schemas.openxmlformats.org/officeDocument/2006/relationships/slide" Target="/ppt/slides/slide3.xml" Id="Rfa8d56f0335d4dc9" /><Relationship Type="http://schemas.openxmlformats.org/officeDocument/2006/relationships/slide" Target="/ppt/slides/slide4.xml" Id="R8577b921feea4be0" /><Relationship Type="http://schemas.openxmlformats.org/officeDocument/2006/relationships/slide" Target="/ppt/slides/slide5.xml" Id="R6940bf0cce0544e9" /><Relationship Type="http://schemas.openxmlformats.org/officeDocument/2006/relationships/slide" Target="/ppt/slides/slide6.xml" Id="Rdb5be67e859641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b27eeabb6044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0451dc854435a" /><Relationship Type="http://schemas.openxmlformats.org/officeDocument/2006/relationships/theme" Target="/ppt/slideMasters/theme/theme1.xml" Id="Rec12a63d420f40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40451dc85443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c7af7b2b540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7c08e954542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7792d7a4d41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00d4cdaa44e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84b2385864e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72ac400fa4d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DYREKLINIKKENE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989 606 921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