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36b0e9d78c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06c1a815b14cf0"/>
  </p:sldMasterIdLst>
  <p:sldIdLst>
    <p:sldId xmlns:r="http://schemas.openxmlformats.org/officeDocument/2006/relationships" id="256" r:id="R7470276d37c2415b"/>
    <p:sldId xmlns:r="http://schemas.openxmlformats.org/officeDocument/2006/relationships" id="257" r:id="R04afc79de542432c"/>
    <p:sldId xmlns:r="http://schemas.openxmlformats.org/officeDocument/2006/relationships" id="258" r:id="Rcd04ec9baf8244ee"/>
    <p:sldId xmlns:r="http://schemas.openxmlformats.org/officeDocument/2006/relationships" id="259" r:id="R99545601d21d4654"/>
    <p:sldId xmlns:r="http://schemas.openxmlformats.org/officeDocument/2006/relationships" id="260" r:id="R7bb5eda61eee4cd2"/>
    <p:sldId xmlns:r="http://schemas.openxmlformats.org/officeDocument/2006/relationships" id="261" r:id="R57ebfbde3d6d4c3d"/>
    <p:sldId xmlns:r="http://schemas.openxmlformats.org/officeDocument/2006/relationships" id="262" r:id="R4ef8eac3d17d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6c1a815b14cf0" /><Relationship Type="http://schemas.openxmlformats.org/officeDocument/2006/relationships/slide" Target="/ppt/slides/slide1.xml" Id="R7470276d37c2415b" /><Relationship Type="http://schemas.openxmlformats.org/officeDocument/2006/relationships/slide" Target="/ppt/slides/slide2.xml" Id="R04afc79de542432c" /><Relationship Type="http://schemas.openxmlformats.org/officeDocument/2006/relationships/slide" Target="/ppt/slides/slide3.xml" Id="Rcd04ec9baf8244ee" /><Relationship Type="http://schemas.openxmlformats.org/officeDocument/2006/relationships/slide" Target="/ppt/slides/slide4.xml" Id="R99545601d21d4654" /><Relationship Type="http://schemas.openxmlformats.org/officeDocument/2006/relationships/slide" Target="/ppt/slides/slide5.xml" Id="R7bb5eda61eee4cd2" /><Relationship Type="http://schemas.openxmlformats.org/officeDocument/2006/relationships/slide" Target="/ppt/slides/slide6.xml" Id="R57ebfbde3d6d4c3d" /><Relationship Type="http://schemas.openxmlformats.org/officeDocument/2006/relationships/slide" Target="/ppt/slides/slide7.xml" Id="R4ef8eac3d17d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988384bc3b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4b8e4e01041fa" /><Relationship Type="http://schemas.openxmlformats.org/officeDocument/2006/relationships/theme" Target="/ppt/slideMasters/theme/theme1.xml" Id="R3b8f5c889c58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4b8e4e01041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2a09b4f2847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dc129a7c5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8f22174948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7a37caf23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f27358e0c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d4bdb72334b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dafb597f8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VIZZ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VIZZ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1 443 818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 EKELUND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Travløkka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4793400641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toralf.ekelund@fibernett.net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989 606 646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VIZZ AS</a:t>
            </a:r>
          </a:p>
        </p:txBody>
      </p:sp>
    </p:spTree>
  </p:cSld>
  <p:clrMapOvr>
    <a:masterClrMapping xmlns:a="http://schemas.openxmlformats.org/drawingml/2006/main"/>
  </p:clrMapOvr>
</p:sld>
</file>