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93da8cee0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6ca6e8403411e"/>
  </p:sldMasterIdLst>
  <p:sldIdLst>
    <p:sldId xmlns:r="http://schemas.openxmlformats.org/officeDocument/2006/relationships" id="256" r:id="R7fedf387aadb4a29"/>
    <p:sldId xmlns:r="http://schemas.openxmlformats.org/officeDocument/2006/relationships" id="257" r:id="R3a02113df82b41a0"/>
    <p:sldId xmlns:r="http://schemas.openxmlformats.org/officeDocument/2006/relationships" id="258" r:id="R75889fb78160480a"/>
    <p:sldId xmlns:r="http://schemas.openxmlformats.org/officeDocument/2006/relationships" id="259" r:id="R19383b5dbc244b24"/>
    <p:sldId xmlns:r="http://schemas.openxmlformats.org/officeDocument/2006/relationships" id="260" r:id="Rd879df3e33334206"/>
    <p:sldId xmlns:r="http://schemas.openxmlformats.org/officeDocument/2006/relationships" id="261" r:id="R18db7036c294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6ca6e8403411e" /><Relationship Type="http://schemas.openxmlformats.org/officeDocument/2006/relationships/slide" Target="/ppt/slides/slide1.xml" Id="R7fedf387aadb4a29" /><Relationship Type="http://schemas.openxmlformats.org/officeDocument/2006/relationships/slide" Target="/ppt/slides/slide2.xml" Id="R3a02113df82b41a0" /><Relationship Type="http://schemas.openxmlformats.org/officeDocument/2006/relationships/slide" Target="/ppt/slides/slide3.xml" Id="R75889fb78160480a" /><Relationship Type="http://schemas.openxmlformats.org/officeDocument/2006/relationships/slide" Target="/ppt/slides/slide4.xml" Id="R19383b5dbc244b24" /><Relationship Type="http://schemas.openxmlformats.org/officeDocument/2006/relationships/slide" Target="/ppt/slides/slide5.xml" Id="Rd879df3e33334206" /><Relationship Type="http://schemas.openxmlformats.org/officeDocument/2006/relationships/slide" Target="/ppt/slides/slide6.xml" Id="R18db7036c294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51c0c3bf7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e155a6b0d4ace" /><Relationship Type="http://schemas.openxmlformats.org/officeDocument/2006/relationships/theme" Target="/ppt/slideMasters/theme/theme1.xml" Id="Raa02e69ccb38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3e155a6b0d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335af061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a5cb8eb941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c2f2d14ba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210fc01cc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bcbd3b0f4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a9a887622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STENSBY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STENSBY REGNSKAP AS ble etablert [år] og holder til i Tomasjord.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MALETA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Evjenvegen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9024 Tomasjord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sven@stensbyregnskap.no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www.stensbyregnskap.no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989 601 466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STENSBY REGNSKAP AS</a:t>
            </a:r>
          </a:p>
        </p:txBody>
      </p:sp>
    </p:spTree>
  </p:cSld>
  <p:clrMapOvr>
    <a:masterClrMapping xmlns:a="http://schemas.openxmlformats.org/drawingml/2006/main"/>
  </p:clrMapOvr>
</p:sld>
</file>