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8acd39333b4c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7f74dad68a4ea3"/>
  </p:sldMasterIdLst>
  <p:sldIdLst>
    <p:sldId xmlns:r="http://schemas.openxmlformats.org/officeDocument/2006/relationships" id="256" r:id="Rbf9e89683a024037"/>
    <p:sldId xmlns:r="http://schemas.openxmlformats.org/officeDocument/2006/relationships" id="257" r:id="Rbf4d2290bd2041a9"/>
    <p:sldId xmlns:r="http://schemas.openxmlformats.org/officeDocument/2006/relationships" id="258" r:id="R628be7ff81a74400"/>
    <p:sldId xmlns:r="http://schemas.openxmlformats.org/officeDocument/2006/relationships" id="259" r:id="R62a1083526364d36"/>
    <p:sldId xmlns:r="http://schemas.openxmlformats.org/officeDocument/2006/relationships" id="260" r:id="Reeb02e8ec3b346ed"/>
    <p:sldId xmlns:r="http://schemas.openxmlformats.org/officeDocument/2006/relationships" id="261" r:id="R8752f3abb4eb4baf"/>
    <p:sldId xmlns:r="http://schemas.openxmlformats.org/officeDocument/2006/relationships" id="262" r:id="Rc2f97f78f7f741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7f74dad68a4ea3" /><Relationship Type="http://schemas.openxmlformats.org/officeDocument/2006/relationships/slide" Target="/ppt/slides/slide1.xml" Id="Rbf9e89683a024037" /><Relationship Type="http://schemas.openxmlformats.org/officeDocument/2006/relationships/slide" Target="/ppt/slides/slide2.xml" Id="Rbf4d2290bd2041a9" /><Relationship Type="http://schemas.openxmlformats.org/officeDocument/2006/relationships/slide" Target="/ppt/slides/slide3.xml" Id="R628be7ff81a74400" /><Relationship Type="http://schemas.openxmlformats.org/officeDocument/2006/relationships/slide" Target="/ppt/slides/slide4.xml" Id="R62a1083526364d36" /><Relationship Type="http://schemas.openxmlformats.org/officeDocument/2006/relationships/slide" Target="/ppt/slides/slide5.xml" Id="Reeb02e8ec3b346ed" /><Relationship Type="http://schemas.openxmlformats.org/officeDocument/2006/relationships/slide" Target="/ppt/slides/slide6.xml" Id="R8752f3abb4eb4baf" /><Relationship Type="http://schemas.openxmlformats.org/officeDocument/2006/relationships/slide" Target="/ppt/slides/slide7.xml" Id="Rc2f97f78f7f741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dad81c792f4d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e7d19b5064c01" /><Relationship Type="http://schemas.openxmlformats.org/officeDocument/2006/relationships/theme" Target="/ppt/slideMasters/theme/theme1.xml" Id="R830370db796b4d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4e7d19b5064c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630ed57df40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8229063964a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17982f0de4d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b071b75f842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de6a1b4e946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8714ab14b4b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8ab37668a49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RISTAN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RISTAN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RISTAN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RISTAN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RISTAN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RISTAN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214 500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−348 732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192 114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213 492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RISTAN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RISTAN JOHNNY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RISTAN MAY-CHRIS BREVIK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RISTAN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989 601 296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RISTAN INVEST AS</a:t>
            </a:r>
          </a:p>
        </p:txBody>
      </p:sp>
    </p:spTree>
  </p:cSld>
  <p:clrMapOvr>
    <a:masterClrMapping xmlns:a="http://schemas.openxmlformats.org/drawingml/2006/main"/>
  </p:clrMapOvr>
</p:sld>
</file>