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dae653bddf4c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30e1ac755b443d"/>
  </p:sldMasterIdLst>
  <p:sldIdLst>
    <p:sldId xmlns:r="http://schemas.openxmlformats.org/officeDocument/2006/relationships" id="256" r:id="R10f477297c294395"/>
    <p:sldId xmlns:r="http://schemas.openxmlformats.org/officeDocument/2006/relationships" id="257" r:id="R29f1cff4e16a4e4c"/>
    <p:sldId xmlns:r="http://schemas.openxmlformats.org/officeDocument/2006/relationships" id="258" r:id="R7f5417e5a9e34cbd"/>
    <p:sldId xmlns:r="http://schemas.openxmlformats.org/officeDocument/2006/relationships" id="259" r:id="R951234f920804237"/>
    <p:sldId xmlns:r="http://schemas.openxmlformats.org/officeDocument/2006/relationships" id="260" r:id="Ra0eb8eed6fe64eb1"/>
    <p:sldId xmlns:r="http://schemas.openxmlformats.org/officeDocument/2006/relationships" id="261" r:id="Rd3336f98ad664213"/>
    <p:sldId xmlns:r="http://schemas.openxmlformats.org/officeDocument/2006/relationships" id="262" r:id="R33903bafa05047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30e1ac755b443d" /><Relationship Type="http://schemas.openxmlformats.org/officeDocument/2006/relationships/slide" Target="/ppt/slides/slide1.xml" Id="R10f477297c294395" /><Relationship Type="http://schemas.openxmlformats.org/officeDocument/2006/relationships/slide" Target="/ppt/slides/slide2.xml" Id="R29f1cff4e16a4e4c" /><Relationship Type="http://schemas.openxmlformats.org/officeDocument/2006/relationships/slide" Target="/ppt/slides/slide3.xml" Id="R7f5417e5a9e34cbd" /><Relationship Type="http://schemas.openxmlformats.org/officeDocument/2006/relationships/slide" Target="/ppt/slides/slide4.xml" Id="R951234f920804237" /><Relationship Type="http://schemas.openxmlformats.org/officeDocument/2006/relationships/slide" Target="/ppt/slides/slide5.xml" Id="Ra0eb8eed6fe64eb1" /><Relationship Type="http://schemas.openxmlformats.org/officeDocument/2006/relationships/slide" Target="/ppt/slides/slide6.xml" Id="Rd3336f98ad664213" /><Relationship Type="http://schemas.openxmlformats.org/officeDocument/2006/relationships/slide" Target="/ppt/slides/slide7.xml" Id="R33903bafa05047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463c260f234d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c8ffd744b4574" /><Relationship Type="http://schemas.openxmlformats.org/officeDocument/2006/relationships/theme" Target="/ppt/slideMasters/theme/theme1.xml" Id="R241f664445e642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fc8ffd744b45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a7e0a62fe4c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290cfbad845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7517ca11e46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00256cbae4f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c2f5ee2a643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b3de4b06c4b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8bd6c21e84b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REISEBYRÅ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REISEBYRÅ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105 520 816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1 978 283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1 615 806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3 818 625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9 973 860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Alfheim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1384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76 14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anders.hedemann@hrgworldwide.com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989 600 583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REISEBYRÅ AS</a:t>
            </a:r>
          </a:p>
        </p:txBody>
      </p:sp>
    </p:spTree>
  </p:cSld>
  <p:clrMapOvr>
    <a:masterClrMapping xmlns:a="http://schemas.openxmlformats.org/drawingml/2006/main"/>
  </p:clrMapOvr>
</p:sld>
</file>