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60d03e6a0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4d5cf5b8244595"/>
  </p:sldMasterIdLst>
  <p:sldIdLst>
    <p:sldId xmlns:r="http://schemas.openxmlformats.org/officeDocument/2006/relationships" id="256" r:id="R98f06e73b5924e5a"/>
    <p:sldId xmlns:r="http://schemas.openxmlformats.org/officeDocument/2006/relationships" id="257" r:id="Rc84b99de95d44d44"/>
    <p:sldId xmlns:r="http://schemas.openxmlformats.org/officeDocument/2006/relationships" id="258" r:id="Rbd7443d249fd4524"/>
    <p:sldId xmlns:r="http://schemas.openxmlformats.org/officeDocument/2006/relationships" id="259" r:id="R362e6b16bc0848b3"/>
    <p:sldId xmlns:r="http://schemas.openxmlformats.org/officeDocument/2006/relationships" id="260" r:id="Rd991894020374170"/>
    <p:sldId xmlns:r="http://schemas.openxmlformats.org/officeDocument/2006/relationships" id="261" r:id="Re3d56c65cc354159"/>
    <p:sldId xmlns:r="http://schemas.openxmlformats.org/officeDocument/2006/relationships" id="262" r:id="R6a89960f9d98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d5cf5b8244595" /><Relationship Type="http://schemas.openxmlformats.org/officeDocument/2006/relationships/slide" Target="/ppt/slides/slide1.xml" Id="R98f06e73b5924e5a" /><Relationship Type="http://schemas.openxmlformats.org/officeDocument/2006/relationships/slide" Target="/ppt/slides/slide2.xml" Id="Rc84b99de95d44d44" /><Relationship Type="http://schemas.openxmlformats.org/officeDocument/2006/relationships/slide" Target="/ppt/slides/slide3.xml" Id="Rbd7443d249fd4524" /><Relationship Type="http://schemas.openxmlformats.org/officeDocument/2006/relationships/slide" Target="/ppt/slides/slide4.xml" Id="R362e6b16bc0848b3" /><Relationship Type="http://schemas.openxmlformats.org/officeDocument/2006/relationships/slide" Target="/ppt/slides/slide5.xml" Id="Rd991894020374170" /><Relationship Type="http://schemas.openxmlformats.org/officeDocument/2006/relationships/slide" Target="/ppt/slides/slide6.xml" Id="Re3d56c65cc354159" /><Relationship Type="http://schemas.openxmlformats.org/officeDocument/2006/relationships/slide" Target="/ppt/slides/slide7.xml" Id="R6a89960f9d98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67fd82041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37e01d9274896" /><Relationship Type="http://schemas.openxmlformats.org/officeDocument/2006/relationships/theme" Target="/ppt/slideMasters/theme/theme1.xml" Id="Rac24ef2e4c86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37e01d927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e86c73ee6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744334ac648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b80c341c6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038406e42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196154f5e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00c6e8139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09468339e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