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7c8027f3b94a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4602d28115491f"/>
  </p:sldMasterIdLst>
  <p:sldIdLst>
    <p:sldId xmlns:r="http://schemas.openxmlformats.org/officeDocument/2006/relationships" id="256" r:id="R06e5775443c24dbe"/>
    <p:sldId xmlns:r="http://schemas.openxmlformats.org/officeDocument/2006/relationships" id="257" r:id="R6550b4e77c1c4361"/>
    <p:sldId xmlns:r="http://schemas.openxmlformats.org/officeDocument/2006/relationships" id="258" r:id="Rd09bee5696294db9"/>
    <p:sldId xmlns:r="http://schemas.openxmlformats.org/officeDocument/2006/relationships" id="259" r:id="Rf3151d84b8cb43d0"/>
    <p:sldId xmlns:r="http://schemas.openxmlformats.org/officeDocument/2006/relationships" id="260" r:id="Re4b72074994b4597"/>
    <p:sldId xmlns:r="http://schemas.openxmlformats.org/officeDocument/2006/relationships" id="261" r:id="R65217aa0407846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4602d28115491f" /><Relationship Type="http://schemas.openxmlformats.org/officeDocument/2006/relationships/slide" Target="/ppt/slides/slide1.xml" Id="R06e5775443c24dbe" /><Relationship Type="http://schemas.openxmlformats.org/officeDocument/2006/relationships/slide" Target="/ppt/slides/slide2.xml" Id="R6550b4e77c1c4361" /><Relationship Type="http://schemas.openxmlformats.org/officeDocument/2006/relationships/slide" Target="/ppt/slides/slide3.xml" Id="Rd09bee5696294db9" /><Relationship Type="http://schemas.openxmlformats.org/officeDocument/2006/relationships/slide" Target="/ppt/slides/slide4.xml" Id="Rf3151d84b8cb43d0" /><Relationship Type="http://schemas.openxmlformats.org/officeDocument/2006/relationships/slide" Target="/ppt/slides/slide5.xml" Id="Re4b72074994b4597" /><Relationship Type="http://schemas.openxmlformats.org/officeDocument/2006/relationships/slide" Target="/ppt/slides/slide6.xml" Id="R65217aa0407846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92f5f3626d4b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4579411ee44d3" /><Relationship Type="http://schemas.openxmlformats.org/officeDocument/2006/relationships/theme" Target="/ppt/slideMasters/theme/theme1.xml" Id="R147b8b1149a94d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b4579411ee44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509a6828c41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21f5b07d74a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598affdd549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e3df8ede24f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50895ddc544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e56c7827c49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Øvrehagen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5783 Eidfjord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989 588 621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