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25b8b363ba4c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a6fa66aaf9483c"/>
  </p:sldMasterIdLst>
  <p:sldIdLst>
    <p:sldId xmlns:r="http://schemas.openxmlformats.org/officeDocument/2006/relationships" id="256" r:id="Rfcce49a015884147"/>
    <p:sldId xmlns:r="http://schemas.openxmlformats.org/officeDocument/2006/relationships" id="257" r:id="Rbce60afe96174ac7"/>
    <p:sldId xmlns:r="http://schemas.openxmlformats.org/officeDocument/2006/relationships" id="258" r:id="R4b711b508e894581"/>
    <p:sldId xmlns:r="http://schemas.openxmlformats.org/officeDocument/2006/relationships" id="259" r:id="R58fbb77871a04fdb"/>
    <p:sldId xmlns:r="http://schemas.openxmlformats.org/officeDocument/2006/relationships" id="260" r:id="Rfda487e54aad4c4b"/>
    <p:sldId xmlns:r="http://schemas.openxmlformats.org/officeDocument/2006/relationships" id="261" r:id="Rd37b7a73d1b94a37"/>
    <p:sldId xmlns:r="http://schemas.openxmlformats.org/officeDocument/2006/relationships" id="262" r:id="R9fbe9998e58d4f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a6fa66aaf9483c" /><Relationship Type="http://schemas.openxmlformats.org/officeDocument/2006/relationships/slide" Target="/ppt/slides/slide1.xml" Id="Rfcce49a015884147" /><Relationship Type="http://schemas.openxmlformats.org/officeDocument/2006/relationships/slide" Target="/ppt/slides/slide2.xml" Id="Rbce60afe96174ac7" /><Relationship Type="http://schemas.openxmlformats.org/officeDocument/2006/relationships/slide" Target="/ppt/slides/slide3.xml" Id="R4b711b508e894581" /><Relationship Type="http://schemas.openxmlformats.org/officeDocument/2006/relationships/slide" Target="/ppt/slides/slide4.xml" Id="R58fbb77871a04fdb" /><Relationship Type="http://schemas.openxmlformats.org/officeDocument/2006/relationships/slide" Target="/ppt/slides/slide5.xml" Id="Rfda487e54aad4c4b" /><Relationship Type="http://schemas.openxmlformats.org/officeDocument/2006/relationships/slide" Target="/ppt/slides/slide6.xml" Id="Rd37b7a73d1b94a37" /><Relationship Type="http://schemas.openxmlformats.org/officeDocument/2006/relationships/slide" Target="/ppt/slides/slide7.xml" Id="R9fbe9998e58d4f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c7fbe08f9f46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21719be1546af" /><Relationship Type="http://schemas.openxmlformats.org/officeDocument/2006/relationships/theme" Target="/ppt/slideMasters/theme/theme1.xml" Id="R78b6bfca227240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121719be1546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7b081f2584b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59242479748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7f2a7d21d45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67937a8474a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bdc506bed4b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f52c159f147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ae328e1454f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SOMMEREIENDOM HOLDING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1 772 935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61 574 516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89 177 407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SOMMERSETH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8515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96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