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b8f58ee52846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abba81a8b14503"/>
  </p:sldMasterIdLst>
  <p:sldIdLst>
    <p:sldId xmlns:r="http://schemas.openxmlformats.org/officeDocument/2006/relationships" id="256" r:id="R9bb779168f134921"/>
    <p:sldId xmlns:r="http://schemas.openxmlformats.org/officeDocument/2006/relationships" id="257" r:id="Rd3bb0515e18643b6"/>
    <p:sldId xmlns:r="http://schemas.openxmlformats.org/officeDocument/2006/relationships" id="258" r:id="R0a58dbbeec0843ac"/>
    <p:sldId xmlns:r="http://schemas.openxmlformats.org/officeDocument/2006/relationships" id="259" r:id="R657c4fcc6fcc44e8"/>
    <p:sldId xmlns:r="http://schemas.openxmlformats.org/officeDocument/2006/relationships" id="260" r:id="R3dd05c243b8740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abba81a8b14503" /><Relationship Type="http://schemas.openxmlformats.org/officeDocument/2006/relationships/slide" Target="/ppt/slides/slide1.xml" Id="R9bb779168f134921" /><Relationship Type="http://schemas.openxmlformats.org/officeDocument/2006/relationships/slide" Target="/ppt/slides/slide2.xml" Id="Rd3bb0515e18643b6" /><Relationship Type="http://schemas.openxmlformats.org/officeDocument/2006/relationships/slide" Target="/ppt/slides/slide3.xml" Id="R0a58dbbeec0843ac" /><Relationship Type="http://schemas.openxmlformats.org/officeDocument/2006/relationships/slide" Target="/ppt/slides/slide4.xml" Id="R657c4fcc6fcc44e8" /><Relationship Type="http://schemas.openxmlformats.org/officeDocument/2006/relationships/slide" Target="/ppt/slides/slide5.xml" Id="R3dd05c243b8740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ef99427c6c4e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3578a370e4c9c" /><Relationship Type="http://schemas.openxmlformats.org/officeDocument/2006/relationships/theme" Target="/ppt/slideMasters/theme/theme1.xml" Id="R5fc4b110189f4c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83578a370e4c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da93a15f542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d1a6b35b14b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bf003791d47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4d0e4e8bd4a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69176c6ef4d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LAUKHOLM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989 586 998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BYGG AS</a:t>
            </a:r>
          </a:p>
        </p:txBody>
      </p:sp>
    </p:spTree>
  </p:cSld>
  <p:clrMapOvr>
    <a:masterClrMapping xmlns:a="http://schemas.openxmlformats.org/drawingml/2006/main"/>
  </p:clrMapOvr>
</p:sld>
</file>