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776bd9e2e540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b4989e80eb4ca4"/>
  </p:sldMasterIdLst>
  <p:sldIdLst>
    <p:sldId xmlns:r="http://schemas.openxmlformats.org/officeDocument/2006/relationships" id="256" r:id="R191e458766d246e9"/>
    <p:sldId xmlns:r="http://schemas.openxmlformats.org/officeDocument/2006/relationships" id="257" r:id="R584d502eccfe46f9"/>
    <p:sldId xmlns:r="http://schemas.openxmlformats.org/officeDocument/2006/relationships" id="258" r:id="Rcdf3040eea3e400e"/>
    <p:sldId xmlns:r="http://schemas.openxmlformats.org/officeDocument/2006/relationships" id="259" r:id="R79eb9b54fec14cd9"/>
    <p:sldId xmlns:r="http://schemas.openxmlformats.org/officeDocument/2006/relationships" id="260" r:id="R75911422b6714044"/>
    <p:sldId xmlns:r="http://schemas.openxmlformats.org/officeDocument/2006/relationships" id="261" r:id="R7385e2ab4c3b4681"/>
    <p:sldId xmlns:r="http://schemas.openxmlformats.org/officeDocument/2006/relationships" id="262" r:id="Rcb7d77d83d1e49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b4989e80eb4ca4" /><Relationship Type="http://schemas.openxmlformats.org/officeDocument/2006/relationships/slide" Target="/ppt/slides/slide1.xml" Id="R191e458766d246e9" /><Relationship Type="http://schemas.openxmlformats.org/officeDocument/2006/relationships/slide" Target="/ppt/slides/slide2.xml" Id="R584d502eccfe46f9" /><Relationship Type="http://schemas.openxmlformats.org/officeDocument/2006/relationships/slide" Target="/ppt/slides/slide3.xml" Id="Rcdf3040eea3e400e" /><Relationship Type="http://schemas.openxmlformats.org/officeDocument/2006/relationships/slide" Target="/ppt/slides/slide4.xml" Id="R79eb9b54fec14cd9" /><Relationship Type="http://schemas.openxmlformats.org/officeDocument/2006/relationships/slide" Target="/ppt/slides/slide5.xml" Id="R75911422b6714044" /><Relationship Type="http://schemas.openxmlformats.org/officeDocument/2006/relationships/slide" Target="/ppt/slides/slide6.xml" Id="R7385e2ab4c3b4681" /><Relationship Type="http://schemas.openxmlformats.org/officeDocument/2006/relationships/slide" Target="/ppt/slides/slide7.xml" Id="Rcb7d77d83d1e49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273292857047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97552e47e462c" /><Relationship Type="http://schemas.openxmlformats.org/officeDocument/2006/relationships/theme" Target="/ppt/slideMasters/theme/theme1.xml" Id="Re681b25d154f4d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697552e47e46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3f388a7cc4a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ebfefc4494b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5cb46dbfd4c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6a3fad8fc4f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8f851386742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a050b250347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ec63679a14b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SIGNICAT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SIGNICAT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SIGNICAT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SIGNICAT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SIGNICAT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SIGNICAT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1 297 992 000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112 275 000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41 233 000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2 091 526 000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2 591 869 000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SIGNICAT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LION BIDCO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SIGNICAT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Beddingen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info@signicat.com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www.signicat.com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989 584 022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SIGNICAT AS</a:t>
            </a:r>
          </a:p>
        </p:txBody>
      </p:sp>
    </p:spTree>
  </p:cSld>
  <p:clrMapOvr>
    <a:masterClrMapping xmlns:a="http://schemas.openxmlformats.org/drawingml/2006/main"/>
  </p:clrMapOvr>
</p:sld>
</file>