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35fcaebb4942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377ae9f5fb4df3"/>
  </p:sldMasterIdLst>
  <p:sldIdLst>
    <p:sldId xmlns:r="http://schemas.openxmlformats.org/officeDocument/2006/relationships" id="256" r:id="R39f01c9d155a4fd5"/>
    <p:sldId xmlns:r="http://schemas.openxmlformats.org/officeDocument/2006/relationships" id="257" r:id="Rf7574bb988e642a0"/>
    <p:sldId xmlns:r="http://schemas.openxmlformats.org/officeDocument/2006/relationships" id="258" r:id="Rd9050e3cfd214e8a"/>
    <p:sldId xmlns:r="http://schemas.openxmlformats.org/officeDocument/2006/relationships" id="259" r:id="Rd3fb3332b6e44503"/>
    <p:sldId xmlns:r="http://schemas.openxmlformats.org/officeDocument/2006/relationships" id="260" r:id="R304ca6c208d049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377ae9f5fb4df3" /><Relationship Type="http://schemas.openxmlformats.org/officeDocument/2006/relationships/slide" Target="/ppt/slides/slide1.xml" Id="R39f01c9d155a4fd5" /><Relationship Type="http://schemas.openxmlformats.org/officeDocument/2006/relationships/slide" Target="/ppt/slides/slide2.xml" Id="Rf7574bb988e642a0" /><Relationship Type="http://schemas.openxmlformats.org/officeDocument/2006/relationships/slide" Target="/ppt/slides/slide3.xml" Id="Rd9050e3cfd214e8a" /><Relationship Type="http://schemas.openxmlformats.org/officeDocument/2006/relationships/slide" Target="/ppt/slides/slide4.xml" Id="Rd3fb3332b6e44503" /><Relationship Type="http://schemas.openxmlformats.org/officeDocument/2006/relationships/slide" Target="/ppt/slides/slide5.xml" Id="R304ca6c208d049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44376fd3254e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454596d6f403e" /><Relationship Type="http://schemas.openxmlformats.org/officeDocument/2006/relationships/theme" Target="/ppt/slideMasters/theme/theme1.xml" Id="Rbc8c20386ae040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e454596d6f40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bada5403a49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46974e78840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1a33b812a49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09e26a10849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23a6a88c24a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JENSEN'S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JENSEN'S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JENSEN'S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JENSEN'S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JENSEN'S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JENSEN'S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989 582 801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JENSEN'S TRANSPORT AS</a:t>
            </a:r>
          </a:p>
        </p:txBody>
      </p:sp>
    </p:spTree>
  </p:cSld>
  <p:clrMapOvr>
    <a:masterClrMapping xmlns:a="http://schemas.openxmlformats.org/drawingml/2006/main"/>
  </p:clrMapOvr>
</p:sld>
</file>