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0d27af290a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b75fab3cc44362"/>
  </p:sldMasterIdLst>
  <p:sldIdLst>
    <p:sldId xmlns:r="http://schemas.openxmlformats.org/officeDocument/2006/relationships" id="256" r:id="R4f1053a225664be0"/>
    <p:sldId xmlns:r="http://schemas.openxmlformats.org/officeDocument/2006/relationships" id="257" r:id="R912db4c6bc724155"/>
    <p:sldId xmlns:r="http://schemas.openxmlformats.org/officeDocument/2006/relationships" id="258" r:id="Rb5fde94de0004bb8"/>
    <p:sldId xmlns:r="http://schemas.openxmlformats.org/officeDocument/2006/relationships" id="259" r:id="Rb3fdf2e291934a44"/>
    <p:sldId xmlns:r="http://schemas.openxmlformats.org/officeDocument/2006/relationships" id="260" r:id="R9f9718dbb060457d"/>
    <p:sldId xmlns:r="http://schemas.openxmlformats.org/officeDocument/2006/relationships" id="261" r:id="R1ee340a1a0f44831"/>
    <p:sldId xmlns:r="http://schemas.openxmlformats.org/officeDocument/2006/relationships" id="262" r:id="R99b487753b7d4b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75fab3cc44362" /><Relationship Type="http://schemas.openxmlformats.org/officeDocument/2006/relationships/slide" Target="/ppt/slides/slide1.xml" Id="R4f1053a225664be0" /><Relationship Type="http://schemas.openxmlformats.org/officeDocument/2006/relationships/slide" Target="/ppt/slides/slide2.xml" Id="R912db4c6bc724155" /><Relationship Type="http://schemas.openxmlformats.org/officeDocument/2006/relationships/slide" Target="/ppt/slides/slide3.xml" Id="Rb5fde94de0004bb8" /><Relationship Type="http://schemas.openxmlformats.org/officeDocument/2006/relationships/slide" Target="/ppt/slides/slide4.xml" Id="Rb3fdf2e291934a44" /><Relationship Type="http://schemas.openxmlformats.org/officeDocument/2006/relationships/slide" Target="/ppt/slides/slide5.xml" Id="R9f9718dbb060457d" /><Relationship Type="http://schemas.openxmlformats.org/officeDocument/2006/relationships/slide" Target="/ppt/slides/slide6.xml" Id="R1ee340a1a0f44831" /><Relationship Type="http://schemas.openxmlformats.org/officeDocument/2006/relationships/slide" Target="/ppt/slides/slide7.xml" Id="R99b487753b7d4b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6501a8b5349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ae340d5014220" /><Relationship Type="http://schemas.openxmlformats.org/officeDocument/2006/relationships/theme" Target="/ppt/slideMasters/theme/theme1.xml" Id="R121f9de673ad4f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3ae340d50142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1c65b02c54f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150433e0649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1d504276a45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2f0de5e2849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93fde72cd46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a13048fc244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0599006be4a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H2 BYGGETEKNIKK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H2 BYGGETEKNIKK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H2 BYGGETEKNIKK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H2 BYGGETEKNIKK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H2 BYGGETEKNIKK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H2 BYGGETEKNIKK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13 199 738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2 049 384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9 955 557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H2 BYGGETEKNIKK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BLYTT HAMMARSTRØM  –  78,3 %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DRABLØS PETTERSEN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ERIKSEN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MARTIN BENJAMINSEN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H2 BYGGETEKNIKK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Mohrs veg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28 68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bergen@h2b.no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www.h2b.no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989 579 592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H2 BYGGETEKNIKK AS</a:t>
            </a:r>
          </a:p>
        </p:txBody>
      </p:sp>
    </p:spTree>
  </p:cSld>
  <p:clrMapOvr>
    <a:masterClrMapping xmlns:a="http://schemas.openxmlformats.org/drawingml/2006/main"/>
  </p:clrMapOvr>
</p:sld>
</file>