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76583c5e8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a76dccf5c4328"/>
  </p:sldMasterIdLst>
  <p:sldIdLst>
    <p:sldId xmlns:r="http://schemas.openxmlformats.org/officeDocument/2006/relationships" id="256" r:id="R775a59b53c9242c9"/>
    <p:sldId xmlns:r="http://schemas.openxmlformats.org/officeDocument/2006/relationships" id="257" r:id="R986f17285f0246ee"/>
    <p:sldId xmlns:r="http://schemas.openxmlformats.org/officeDocument/2006/relationships" id="258" r:id="R8fbbe89afca54839"/>
    <p:sldId xmlns:r="http://schemas.openxmlformats.org/officeDocument/2006/relationships" id="259" r:id="R4d5ddb58098a4ad4"/>
    <p:sldId xmlns:r="http://schemas.openxmlformats.org/officeDocument/2006/relationships" id="260" r:id="R59d63d1d61ee4a6e"/>
    <p:sldId xmlns:r="http://schemas.openxmlformats.org/officeDocument/2006/relationships" id="261" r:id="Ra8e3b48e3ae04f68"/>
    <p:sldId xmlns:r="http://schemas.openxmlformats.org/officeDocument/2006/relationships" id="262" r:id="Re2e00e72a85b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a76dccf5c4328" /><Relationship Type="http://schemas.openxmlformats.org/officeDocument/2006/relationships/slide" Target="/ppt/slides/slide1.xml" Id="R775a59b53c9242c9" /><Relationship Type="http://schemas.openxmlformats.org/officeDocument/2006/relationships/slide" Target="/ppt/slides/slide2.xml" Id="R986f17285f0246ee" /><Relationship Type="http://schemas.openxmlformats.org/officeDocument/2006/relationships/slide" Target="/ppt/slides/slide3.xml" Id="R8fbbe89afca54839" /><Relationship Type="http://schemas.openxmlformats.org/officeDocument/2006/relationships/slide" Target="/ppt/slides/slide4.xml" Id="R4d5ddb58098a4ad4" /><Relationship Type="http://schemas.openxmlformats.org/officeDocument/2006/relationships/slide" Target="/ppt/slides/slide5.xml" Id="R59d63d1d61ee4a6e" /><Relationship Type="http://schemas.openxmlformats.org/officeDocument/2006/relationships/slide" Target="/ppt/slides/slide6.xml" Id="Ra8e3b48e3ae04f68" /><Relationship Type="http://schemas.openxmlformats.org/officeDocument/2006/relationships/slide" Target="/ppt/slides/slide7.xml" Id="Re2e00e72a85b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95227251e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e55e8a7b34b12" /><Relationship Type="http://schemas.openxmlformats.org/officeDocument/2006/relationships/theme" Target="/ppt/slideMasters/theme/theme1.xml" Id="Ra5321b1d76c9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e55e8a7b3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00a1cd2a40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965d23b98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c2133262d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17073f18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53b8482d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993dfbd0b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e2347a740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NTE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690 330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1 116 585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NILS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Løkkedal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989 575 007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INVEST AS</a:t>
            </a:r>
          </a:p>
        </p:txBody>
      </p:sp>
    </p:spTree>
  </p:cSld>
  <p:clrMapOvr>
    <a:masterClrMapping xmlns:a="http://schemas.openxmlformats.org/drawingml/2006/main"/>
  </p:clrMapOvr>
</p:sld>
</file>