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a2d3bf776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0c1e298eb4999"/>
  </p:sldMasterIdLst>
  <p:sldIdLst>
    <p:sldId xmlns:r="http://schemas.openxmlformats.org/officeDocument/2006/relationships" id="256" r:id="Rea7a3309b8fc40c9"/>
    <p:sldId xmlns:r="http://schemas.openxmlformats.org/officeDocument/2006/relationships" id="257" r:id="Rfbfa372dfb9f40e5"/>
    <p:sldId xmlns:r="http://schemas.openxmlformats.org/officeDocument/2006/relationships" id="258" r:id="Rdc2519219d374d58"/>
    <p:sldId xmlns:r="http://schemas.openxmlformats.org/officeDocument/2006/relationships" id="259" r:id="Rd7c99a4ba27542f0"/>
    <p:sldId xmlns:r="http://schemas.openxmlformats.org/officeDocument/2006/relationships" id="260" r:id="Rdeef7b1f2213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0c1e298eb4999" /><Relationship Type="http://schemas.openxmlformats.org/officeDocument/2006/relationships/slide" Target="/ppt/slides/slide1.xml" Id="Rea7a3309b8fc40c9" /><Relationship Type="http://schemas.openxmlformats.org/officeDocument/2006/relationships/slide" Target="/ppt/slides/slide2.xml" Id="Rfbfa372dfb9f40e5" /><Relationship Type="http://schemas.openxmlformats.org/officeDocument/2006/relationships/slide" Target="/ppt/slides/slide3.xml" Id="Rdc2519219d374d58" /><Relationship Type="http://schemas.openxmlformats.org/officeDocument/2006/relationships/slide" Target="/ppt/slides/slide4.xml" Id="Rd7c99a4ba27542f0" /><Relationship Type="http://schemas.openxmlformats.org/officeDocument/2006/relationships/slide" Target="/ppt/slides/slide5.xml" Id="Rdeef7b1f2213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b61c154d2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92734113a4742" /><Relationship Type="http://schemas.openxmlformats.org/officeDocument/2006/relationships/theme" Target="/ppt/slideMasters/theme/theme1.xml" Id="R0c0dae5daabc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392734113a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d845713ed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f869716e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67c522440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b46f08aa6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48332747d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BIRKENES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989 573 373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EIENDOM AS</a:t>
            </a:r>
          </a:p>
        </p:txBody>
      </p:sp>
    </p:spTree>
  </p:cSld>
  <p:clrMapOvr>
    <a:masterClrMapping xmlns:a="http://schemas.openxmlformats.org/drawingml/2006/main"/>
  </p:clrMapOvr>
</p:sld>
</file>