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601f83e55344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883df777e14dd9"/>
  </p:sldMasterIdLst>
  <p:sldIdLst>
    <p:sldId xmlns:r="http://schemas.openxmlformats.org/officeDocument/2006/relationships" id="256" r:id="R60b2bd79cb6f4181"/>
    <p:sldId xmlns:r="http://schemas.openxmlformats.org/officeDocument/2006/relationships" id="257" r:id="Rf3e02a97ada7452e"/>
    <p:sldId xmlns:r="http://schemas.openxmlformats.org/officeDocument/2006/relationships" id="258" r:id="R29dfb72bbfb943d0"/>
    <p:sldId xmlns:r="http://schemas.openxmlformats.org/officeDocument/2006/relationships" id="259" r:id="Recbf2059b5524be5"/>
    <p:sldId xmlns:r="http://schemas.openxmlformats.org/officeDocument/2006/relationships" id="260" r:id="R5f9ecbc9cfc947cc"/>
    <p:sldId xmlns:r="http://schemas.openxmlformats.org/officeDocument/2006/relationships" id="261" r:id="Refea7507c549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83df777e14dd9" /><Relationship Type="http://schemas.openxmlformats.org/officeDocument/2006/relationships/slide" Target="/ppt/slides/slide1.xml" Id="R60b2bd79cb6f4181" /><Relationship Type="http://schemas.openxmlformats.org/officeDocument/2006/relationships/slide" Target="/ppt/slides/slide2.xml" Id="Rf3e02a97ada7452e" /><Relationship Type="http://schemas.openxmlformats.org/officeDocument/2006/relationships/slide" Target="/ppt/slides/slide3.xml" Id="R29dfb72bbfb943d0" /><Relationship Type="http://schemas.openxmlformats.org/officeDocument/2006/relationships/slide" Target="/ppt/slides/slide4.xml" Id="Recbf2059b5524be5" /><Relationship Type="http://schemas.openxmlformats.org/officeDocument/2006/relationships/slide" Target="/ppt/slides/slide5.xml" Id="R5f9ecbc9cfc947cc" /><Relationship Type="http://schemas.openxmlformats.org/officeDocument/2006/relationships/slide" Target="/ppt/slides/slide6.xml" Id="Refea7507c549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98540d301143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82069112648e9" /><Relationship Type="http://schemas.openxmlformats.org/officeDocument/2006/relationships/theme" Target="/ppt/slideMasters/theme/theme1.xml" Id="Rd0979518d35a47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a82069112648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e2026c3ef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fa7ef8a8848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f4b10188e45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5834709b540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0a0cce82147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c40fe5101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EIENDOMSDRIFT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EIENDOMSDRIFT AS ble etablert [år] og holder til i Harestua.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Vestbygdvegen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2743 Harestua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95968996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post@aktiveiendomsdrift.no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989 569 694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EIENDOMSDRIFT AS</a:t>
            </a:r>
          </a:p>
        </p:txBody>
      </p:sp>
    </p:spTree>
  </p:cSld>
  <p:clrMapOvr>
    <a:masterClrMapping xmlns:a="http://schemas.openxmlformats.org/drawingml/2006/main"/>
  </p:clrMapOvr>
</p:sld>
</file>