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9848429bc546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791c88f9a3413e"/>
  </p:sldMasterIdLst>
  <p:sldIdLst>
    <p:sldId xmlns:r="http://schemas.openxmlformats.org/officeDocument/2006/relationships" id="256" r:id="R99e12c5061324776"/>
    <p:sldId xmlns:r="http://schemas.openxmlformats.org/officeDocument/2006/relationships" id="257" r:id="R15eb7b9793c847c7"/>
    <p:sldId xmlns:r="http://schemas.openxmlformats.org/officeDocument/2006/relationships" id="258" r:id="R2d116f09f17f4c93"/>
    <p:sldId xmlns:r="http://schemas.openxmlformats.org/officeDocument/2006/relationships" id="259" r:id="Re3aeb35e84fc488d"/>
    <p:sldId xmlns:r="http://schemas.openxmlformats.org/officeDocument/2006/relationships" id="260" r:id="R28adbaf087cb4b11"/>
    <p:sldId xmlns:r="http://schemas.openxmlformats.org/officeDocument/2006/relationships" id="261" r:id="R930fc6a3e9664b3a"/>
    <p:sldId xmlns:r="http://schemas.openxmlformats.org/officeDocument/2006/relationships" id="262" r:id="R9cd97f19cce5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91c88f9a3413e" /><Relationship Type="http://schemas.openxmlformats.org/officeDocument/2006/relationships/slide" Target="/ppt/slides/slide1.xml" Id="R99e12c5061324776" /><Relationship Type="http://schemas.openxmlformats.org/officeDocument/2006/relationships/slide" Target="/ppt/slides/slide2.xml" Id="R15eb7b9793c847c7" /><Relationship Type="http://schemas.openxmlformats.org/officeDocument/2006/relationships/slide" Target="/ppt/slides/slide3.xml" Id="R2d116f09f17f4c93" /><Relationship Type="http://schemas.openxmlformats.org/officeDocument/2006/relationships/slide" Target="/ppt/slides/slide4.xml" Id="Re3aeb35e84fc488d" /><Relationship Type="http://schemas.openxmlformats.org/officeDocument/2006/relationships/slide" Target="/ppt/slides/slide5.xml" Id="R28adbaf087cb4b11" /><Relationship Type="http://schemas.openxmlformats.org/officeDocument/2006/relationships/slide" Target="/ppt/slides/slide6.xml" Id="R930fc6a3e9664b3a" /><Relationship Type="http://schemas.openxmlformats.org/officeDocument/2006/relationships/slide" Target="/ppt/slides/slide7.xml" Id="R9cd97f19cce5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8196370c1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0eac265184382" /><Relationship Type="http://schemas.openxmlformats.org/officeDocument/2006/relationships/theme" Target="/ppt/slideMasters/theme/theme1.xml" Id="Reb80ac208ae240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00eac26518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ae894ac0d4a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680c2dc3a44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01d4a95d1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b542e8d9d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af2b6a14d49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df898f82541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e9da8c7f744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EIENDOMSDRIFT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78 241 532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−4 993 083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−5 107 021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5 653 634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23 952 103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JERKER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Vestbygdvegen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95968996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post@aktiveiendomsdrift.no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989 569 694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EIENDOMSDRIFT AS</a:t>
            </a:r>
          </a:p>
        </p:txBody>
      </p:sp>
    </p:spTree>
  </p:cSld>
  <p:clrMapOvr>
    <a:masterClrMapping xmlns:a="http://schemas.openxmlformats.org/drawingml/2006/main"/>
  </p:clrMapOvr>
</p:sld>
</file>