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3281c310450404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0125519cf1f4ca7"/>
  </p:sldMasterIdLst>
  <p:sldIdLst>
    <p:sldId xmlns:r="http://schemas.openxmlformats.org/officeDocument/2006/relationships" id="256" r:id="Rcca60e19e98d4d46"/>
    <p:sldId xmlns:r="http://schemas.openxmlformats.org/officeDocument/2006/relationships" id="257" r:id="Rb3d35a265c114b3e"/>
    <p:sldId xmlns:r="http://schemas.openxmlformats.org/officeDocument/2006/relationships" id="258" r:id="R820a4f2420754a6f"/>
    <p:sldId xmlns:r="http://schemas.openxmlformats.org/officeDocument/2006/relationships" id="259" r:id="Raae30f787f6d460b"/>
    <p:sldId xmlns:r="http://schemas.openxmlformats.org/officeDocument/2006/relationships" id="260" r:id="R1ae8b01ff5ae407e"/>
    <p:sldId xmlns:r="http://schemas.openxmlformats.org/officeDocument/2006/relationships" id="261" r:id="R09206210a289432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0125519cf1f4ca7" /><Relationship Type="http://schemas.openxmlformats.org/officeDocument/2006/relationships/slide" Target="/ppt/slides/slide1.xml" Id="Rcca60e19e98d4d46" /><Relationship Type="http://schemas.openxmlformats.org/officeDocument/2006/relationships/slide" Target="/ppt/slides/slide2.xml" Id="Rb3d35a265c114b3e" /><Relationship Type="http://schemas.openxmlformats.org/officeDocument/2006/relationships/slide" Target="/ppt/slides/slide3.xml" Id="R820a4f2420754a6f" /><Relationship Type="http://schemas.openxmlformats.org/officeDocument/2006/relationships/slide" Target="/ppt/slides/slide4.xml" Id="Raae30f787f6d460b" /><Relationship Type="http://schemas.openxmlformats.org/officeDocument/2006/relationships/slide" Target="/ppt/slides/slide5.xml" Id="R1ae8b01ff5ae407e" /><Relationship Type="http://schemas.openxmlformats.org/officeDocument/2006/relationships/slide" Target="/ppt/slides/slide6.xml" Id="R09206210a289432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7603b59d07940b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223556504d4827" /><Relationship Type="http://schemas.openxmlformats.org/officeDocument/2006/relationships/theme" Target="/ppt/slideMasters/theme/theme1.xml" Id="R2b2f75addec547b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7223556504d482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7d1b61a168430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18dc91d9ea427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76bf1ba365484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6eba40cff6489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ecc214e5db4f3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e48ef36bec43c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STØLSVIDDA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STØLSVIDDA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STØLSVIDDA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STØLSVIDDA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STØLSVIDDA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STØLSVIDDA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2020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13 788 321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453 422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−113 416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−211 275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15 586 259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STØLSVIDDA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989 568 892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STØLSVIDDA AS</a:t>
            </a:r>
          </a:p>
        </p:txBody>
      </p:sp>
    </p:spTree>
  </p:cSld>
  <p:clrMapOvr>
    <a:masterClrMapping xmlns:a="http://schemas.openxmlformats.org/drawingml/2006/main"/>
  </p:clrMapOvr>
</p:sld>
</file>