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4aa5b9bd6244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7178d3dff4bac"/>
  </p:sldMasterIdLst>
  <p:sldIdLst>
    <p:sldId xmlns:r="http://schemas.openxmlformats.org/officeDocument/2006/relationships" id="256" r:id="R40002c81286d4b34"/>
    <p:sldId xmlns:r="http://schemas.openxmlformats.org/officeDocument/2006/relationships" id="257" r:id="Ra20b98e2b51f4681"/>
    <p:sldId xmlns:r="http://schemas.openxmlformats.org/officeDocument/2006/relationships" id="258" r:id="Rf6d04625ccf84f33"/>
    <p:sldId xmlns:r="http://schemas.openxmlformats.org/officeDocument/2006/relationships" id="259" r:id="R9a1017aff1d34cee"/>
    <p:sldId xmlns:r="http://schemas.openxmlformats.org/officeDocument/2006/relationships" id="260" r:id="R4e5175670da44289"/>
    <p:sldId xmlns:r="http://schemas.openxmlformats.org/officeDocument/2006/relationships" id="261" r:id="R881e3b3139334fd1"/>
    <p:sldId xmlns:r="http://schemas.openxmlformats.org/officeDocument/2006/relationships" id="262" r:id="R407ddf9817d1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7178d3dff4bac" /><Relationship Type="http://schemas.openxmlformats.org/officeDocument/2006/relationships/slide" Target="/ppt/slides/slide1.xml" Id="R40002c81286d4b34" /><Relationship Type="http://schemas.openxmlformats.org/officeDocument/2006/relationships/slide" Target="/ppt/slides/slide2.xml" Id="Ra20b98e2b51f4681" /><Relationship Type="http://schemas.openxmlformats.org/officeDocument/2006/relationships/slide" Target="/ppt/slides/slide3.xml" Id="Rf6d04625ccf84f33" /><Relationship Type="http://schemas.openxmlformats.org/officeDocument/2006/relationships/slide" Target="/ppt/slides/slide4.xml" Id="R9a1017aff1d34cee" /><Relationship Type="http://schemas.openxmlformats.org/officeDocument/2006/relationships/slide" Target="/ppt/slides/slide5.xml" Id="R4e5175670da44289" /><Relationship Type="http://schemas.openxmlformats.org/officeDocument/2006/relationships/slide" Target="/ppt/slides/slide6.xml" Id="R881e3b3139334fd1" /><Relationship Type="http://schemas.openxmlformats.org/officeDocument/2006/relationships/slide" Target="/ppt/slides/slide7.xml" Id="R407ddf9817d1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1aa6e4bc8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d70b42a34f75" /><Relationship Type="http://schemas.openxmlformats.org/officeDocument/2006/relationships/theme" Target="/ppt/slideMasters/theme/theme1.xml" Id="R858f69f25e594c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dd70b42a3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1708cc6f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6cf8e94cd4b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147d19d76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b6c7297eb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ffa0c56b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8e2c6378a4c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41c56b58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TROVÅG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31 786 808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111 998 627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115 039 630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ARNE SIGMUND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TORSTEIN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Ulriksdal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