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fa2bb9909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09ada2a254f13"/>
  </p:sldMasterIdLst>
  <p:sldIdLst>
    <p:sldId xmlns:r="http://schemas.openxmlformats.org/officeDocument/2006/relationships" id="256" r:id="R3a26360b76d84be6"/>
    <p:sldId xmlns:r="http://schemas.openxmlformats.org/officeDocument/2006/relationships" id="257" r:id="R5c76b397d8dc48f0"/>
    <p:sldId xmlns:r="http://schemas.openxmlformats.org/officeDocument/2006/relationships" id="258" r:id="R0d5ee3ee3bfc4688"/>
    <p:sldId xmlns:r="http://schemas.openxmlformats.org/officeDocument/2006/relationships" id="259" r:id="R25fd585fe85a4d37"/>
    <p:sldId xmlns:r="http://schemas.openxmlformats.org/officeDocument/2006/relationships" id="260" r:id="R600966cd089b46cd"/>
    <p:sldId xmlns:r="http://schemas.openxmlformats.org/officeDocument/2006/relationships" id="261" r:id="R3f103bfa74e04f5f"/>
    <p:sldId xmlns:r="http://schemas.openxmlformats.org/officeDocument/2006/relationships" id="262" r:id="R3c040076c4474e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09ada2a254f13" /><Relationship Type="http://schemas.openxmlformats.org/officeDocument/2006/relationships/slide" Target="/ppt/slides/slide1.xml" Id="R3a26360b76d84be6" /><Relationship Type="http://schemas.openxmlformats.org/officeDocument/2006/relationships/slide" Target="/ppt/slides/slide2.xml" Id="R5c76b397d8dc48f0" /><Relationship Type="http://schemas.openxmlformats.org/officeDocument/2006/relationships/slide" Target="/ppt/slides/slide3.xml" Id="R0d5ee3ee3bfc4688" /><Relationship Type="http://schemas.openxmlformats.org/officeDocument/2006/relationships/slide" Target="/ppt/slides/slide4.xml" Id="R25fd585fe85a4d37" /><Relationship Type="http://schemas.openxmlformats.org/officeDocument/2006/relationships/slide" Target="/ppt/slides/slide5.xml" Id="R600966cd089b46cd" /><Relationship Type="http://schemas.openxmlformats.org/officeDocument/2006/relationships/slide" Target="/ppt/slides/slide6.xml" Id="R3f103bfa74e04f5f" /><Relationship Type="http://schemas.openxmlformats.org/officeDocument/2006/relationships/slide" Target="/ppt/slides/slide7.xml" Id="R3c040076c4474e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c6329e99640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73bd00a5c4386" /><Relationship Type="http://schemas.openxmlformats.org/officeDocument/2006/relationships/theme" Target="/ppt/slideMasters/theme/theme1.xml" Id="R36489af73da7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73bd00a5c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12b0a258a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faf1f8daf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7096306b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6be506389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a840a05747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f50c12fae45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aff16f4b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BOOKING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BOOKING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SKISTAR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989 566 342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BOOKING AS</a:t>
            </a:r>
          </a:p>
        </p:txBody>
      </p:sp>
    </p:spTree>
  </p:cSld>
  <p:clrMapOvr>
    <a:masterClrMapping xmlns:a="http://schemas.openxmlformats.org/drawingml/2006/main"/>
  </p:clrMapOvr>
</p:sld>
</file>