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f6fa92dbcc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70452f773a43d8"/>
  </p:sldMasterIdLst>
  <p:sldIdLst>
    <p:sldId xmlns:r="http://schemas.openxmlformats.org/officeDocument/2006/relationships" id="256" r:id="R1384e19e44bc40d6"/>
    <p:sldId xmlns:r="http://schemas.openxmlformats.org/officeDocument/2006/relationships" id="257" r:id="R044d777fd17e4c31"/>
    <p:sldId xmlns:r="http://schemas.openxmlformats.org/officeDocument/2006/relationships" id="258" r:id="Re74c91b8e59c48ba"/>
    <p:sldId xmlns:r="http://schemas.openxmlformats.org/officeDocument/2006/relationships" id="259" r:id="R07ecee3d93dd492e"/>
    <p:sldId xmlns:r="http://schemas.openxmlformats.org/officeDocument/2006/relationships" id="260" r:id="R1ba5f6506a8c45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0452f773a43d8" /><Relationship Type="http://schemas.openxmlformats.org/officeDocument/2006/relationships/slide" Target="/ppt/slides/slide1.xml" Id="R1384e19e44bc40d6" /><Relationship Type="http://schemas.openxmlformats.org/officeDocument/2006/relationships/slide" Target="/ppt/slides/slide2.xml" Id="R044d777fd17e4c31" /><Relationship Type="http://schemas.openxmlformats.org/officeDocument/2006/relationships/slide" Target="/ppt/slides/slide3.xml" Id="Re74c91b8e59c48ba" /><Relationship Type="http://schemas.openxmlformats.org/officeDocument/2006/relationships/slide" Target="/ppt/slides/slide4.xml" Id="R07ecee3d93dd492e" /><Relationship Type="http://schemas.openxmlformats.org/officeDocument/2006/relationships/slide" Target="/ppt/slides/slide5.xml" Id="R1ba5f6506a8c45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91e750a78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38b1f7e14410c" /><Relationship Type="http://schemas.openxmlformats.org/officeDocument/2006/relationships/theme" Target="/ppt/slideMasters/theme/theme1.xml" Id="R04ce2948d71a4d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138b1f7e14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03e97b030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48226864748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f4c1a666c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3d9ab20a64f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21c8bcd3544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NÆRINGSPARK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989 565 672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NÆRINGSPARK AS</a:t>
            </a:r>
          </a:p>
        </p:txBody>
      </p:sp>
    </p:spTree>
  </p:cSld>
  <p:clrMapOvr>
    <a:masterClrMapping xmlns:a="http://schemas.openxmlformats.org/drawingml/2006/main"/>
  </p:clrMapOvr>
</p:sld>
</file>